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1"/>
  </p:sldMasterIdLst>
  <p:notesMasterIdLst>
    <p:notesMasterId r:id="rId13"/>
  </p:notesMasterIdLst>
  <p:handoutMasterIdLst>
    <p:handoutMasterId r:id="rId14"/>
  </p:handoutMasterIdLst>
  <p:sldIdLst>
    <p:sldId id="320" r:id="rId2"/>
    <p:sldId id="317" r:id="rId3"/>
    <p:sldId id="307" r:id="rId4"/>
    <p:sldId id="313" r:id="rId5"/>
    <p:sldId id="315" r:id="rId6"/>
    <p:sldId id="311" r:id="rId7"/>
    <p:sldId id="310" r:id="rId8"/>
    <p:sldId id="314" r:id="rId9"/>
    <p:sldId id="318" r:id="rId10"/>
    <p:sldId id="316" r:id="rId11"/>
    <p:sldId id="319" r:id="rId12"/>
  </p:sldIdLst>
  <p:sldSz cx="9217025" cy="6911975"/>
  <p:notesSz cx="6797675" cy="9872663"/>
  <p:defaultText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
          <p15:clr>
            <a:srgbClr val="A4A3A4"/>
          </p15:clr>
        </p15:guide>
        <p15:guide id="2" orient="horz" pos="862">
          <p15:clr>
            <a:srgbClr val="A4A3A4"/>
          </p15:clr>
        </p15:guide>
        <p15:guide id="3" orient="horz" pos="2313">
          <p15:clr>
            <a:srgbClr val="A4A3A4"/>
          </p15:clr>
        </p15:guide>
        <p15:guide id="4" orient="horz" pos="2495">
          <p15:clr>
            <a:srgbClr val="A4A3A4"/>
          </p15:clr>
        </p15:guide>
        <p15:guide id="5" orient="horz" pos="4127">
          <p15:clr>
            <a:srgbClr val="A4A3A4"/>
          </p15:clr>
        </p15:guide>
        <p15:guide id="6" orient="horz" pos="4309">
          <p15:clr>
            <a:srgbClr val="A4A3A4"/>
          </p15:clr>
        </p15:guide>
        <p15:guide id="7" orient="horz" pos="227">
          <p15:clr>
            <a:srgbClr val="A4A3A4"/>
          </p15:clr>
        </p15:guide>
        <p15:guide id="8" orient="horz" pos="3946">
          <p15:clr>
            <a:srgbClr val="A4A3A4"/>
          </p15:clr>
        </p15:guide>
        <p15:guide id="9" pos="181">
          <p15:clr>
            <a:srgbClr val="A4A3A4"/>
          </p15:clr>
        </p15:guide>
        <p15:guide id="10" pos="5625">
          <p15:clr>
            <a:srgbClr val="A4A3A4"/>
          </p15:clr>
        </p15:guide>
        <p15:guide id="11" pos="2994">
          <p15:clr>
            <a:srgbClr val="A4A3A4"/>
          </p15:clr>
        </p15:guide>
        <p15:guide id="12" pos="2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00A15C55-8517-42AA-B614-E9B94910E393}" styleName="Mittlere Formatvorlage 2 - Akzent 4">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fill>
          <a:solidFill>
            <a:schemeClr val="accent4">
              <a:tint val="40000"/>
            </a:schemeClr>
          </a:solidFill>
        </a:fill>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a:solidFill>
                <a:schemeClr val="lt1"/>
              </a:solidFill>
            </a:ln>
          </a:top>
        </a:tcBdr>
        <a:fill>
          <a:solidFill>
            <a:schemeClr val="accent4"/>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4"/>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1608" y="72"/>
      </p:cViewPr>
      <p:guideLst>
        <p:guide orient="horz" pos="680"/>
        <p:guide orient="horz" pos="862"/>
        <p:guide orient="horz" pos="2313"/>
        <p:guide orient="horz" pos="2495"/>
        <p:guide orient="horz" pos="4127"/>
        <p:guide orient="horz" pos="4309"/>
        <p:guide orient="horz" pos="227"/>
        <p:guide orient="horz" pos="3946"/>
        <p:guide pos="181"/>
        <p:guide pos="5625"/>
        <p:guide pos="2994"/>
        <p:guide pos="2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759CCDD-88CE-4B15-AE30-284F60FBA6DA}"/>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8D55E8F-48F1-45E3-B205-1D77084A259B}"/>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5658A01-52BE-45DC-B135-0A550BAD927C}" type="datetime1">
              <a:rPr lang="de-DE" smtClean="0"/>
              <a:t>03.11.2025</a:t>
            </a:fld>
            <a:endParaRPr lang="de-DE"/>
          </a:p>
        </p:txBody>
      </p:sp>
      <p:sp>
        <p:nvSpPr>
          <p:cNvPr id="4" name="Fußzeilenplatzhalter 3">
            <a:extLst>
              <a:ext uri="{FF2B5EF4-FFF2-40B4-BE49-F238E27FC236}">
                <a16:creationId xmlns:a16="http://schemas.microsoft.com/office/drawing/2014/main" id="{0CDE8814-A51A-4830-9C8C-E5402ECE0993}"/>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46AF259-0B87-4186-89FA-6CD09D2C9AE4}"/>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142DBC44-8836-4B2E-B5DE-A053D001868D}" type="slidenum">
              <a:rPr lang="de-DE" smtClean="0"/>
              <a:t>‹Nr.›</a:t>
            </a:fld>
            <a:endParaRPr lang="de-DE"/>
          </a:p>
        </p:txBody>
      </p:sp>
    </p:spTree>
    <p:extLst>
      <p:ext uri="{BB962C8B-B14F-4D97-AF65-F5344CB8AC3E}">
        <p14:creationId xmlns:p14="http://schemas.microsoft.com/office/powerpoint/2010/main" val="1374110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861862127" name="Freeform 7"/>
          <p:cNvSpPr>
            <a:spLocks noChangeAspect="1"/>
          </p:cNvSpPr>
          <p:nvPr/>
        </p:nvSpPr>
        <p:spPr bwMode="auto">
          <a:xfrm>
            <a:off x="780934" y="5091824"/>
            <a:ext cx="5615637" cy="4100138"/>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2069528046" name="Folienbildplatzhalter 3"/>
          <p:cNvSpPr>
            <a:spLocks noGrp="1" noRot="1" noChangeAspect="1"/>
          </p:cNvSpPr>
          <p:nvPr>
            <p:ph type="sldImg" idx="2"/>
          </p:nvPr>
        </p:nvSpPr>
        <p:spPr bwMode="auto">
          <a:xfrm>
            <a:off x="931863" y="1204913"/>
            <a:ext cx="4933950" cy="370205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374158045" name="Notizenplatzhalter 4"/>
          <p:cNvSpPr>
            <a:spLocks noGrp="1"/>
          </p:cNvSpPr>
          <p:nvPr>
            <p:ph type="body" sz="quarter" idx="3"/>
          </p:nvPr>
        </p:nvSpPr>
        <p:spPr bwMode="auto">
          <a:xfrm>
            <a:off x="401105" y="5091824"/>
            <a:ext cx="5995466" cy="4120545"/>
          </a:xfrm>
          <a:prstGeom prst="rect">
            <a:avLst/>
          </a:prstGeom>
        </p:spPr>
        <p:txBody>
          <a:bodyPr vert="horz" lIns="0" tIns="0" rIns="0" bIns="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32839505" name="Kopfzeilenplatzhalter 1"/>
          <p:cNvSpPr>
            <a:spLocks noGrp="1"/>
          </p:cNvSpPr>
          <p:nvPr>
            <p:ph type="hdr" sz="quarter"/>
          </p:nvPr>
        </p:nvSpPr>
        <p:spPr bwMode="auto">
          <a:xfrm>
            <a:off x="473018" y="38359"/>
            <a:ext cx="4852933" cy="310950"/>
          </a:xfrm>
          <a:prstGeom prst="rect">
            <a:avLst/>
          </a:prstGeom>
        </p:spPr>
        <p:txBody>
          <a:bodyPr vert="horz" wrap="none" lIns="0" tIns="0" rIns="0" bIns="0" rtlCol="0"/>
          <a:lstStyle>
            <a:lvl1pPr algn="l">
              <a:defRPr sz="1200"/>
            </a:lvl1pPr>
          </a:lstStyle>
          <a:p>
            <a:pPr>
              <a:defRPr/>
            </a:pPr>
            <a:r>
              <a:rPr lang="de-DE"/>
              <a:t>Präsentationstitel</a:t>
            </a:r>
            <a:endParaRPr/>
          </a:p>
        </p:txBody>
      </p:sp>
      <p:sp>
        <p:nvSpPr>
          <p:cNvPr id="1140599866" name="Datumsplatzhalter 2"/>
          <p:cNvSpPr>
            <a:spLocks noGrp="1"/>
          </p:cNvSpPr>
          <p:nvPr>
            <p:ph type="dt" sz="quarter" idx="1"/>
          </p:nvPr>
        </p:nvSpPr>
        <p:spPr bwMode="auto">
          <a:xfrm>
            <a:off x="5540075" y="38359"/>
            <a:ext cx="856400" cy="310950"/>
          </a:xfrm>
          <a:prstGeom prst="rect">
            <a:avLst/>
          </a:prstGeom>
        </p:spPr>
        <p:txBody>
          <a:bodyPr vert="horz" wrap="none" lIns="0" tIns="0" rIns="0" bIns="0" rtlCol="0"/>
          <a:lstStyle>
            <a:lvl1pPr algn="r">
              <a:defRPr sz="1200"/>
            </a:lvl1pPr>
          </a:lstStyle>
          <a:p>
            <a:pPr>
              <a:defRPr/>
            </a:pPr>
            <a:fld id="{8B228EEF-8B81-4605-A765-B33F024D5EDE}" type="datetime1">
              <a:rPr lang="de-DE" smtClean="0"/>
              <a:t>03.11.2025</a:t>
            </a:fld>
            <a:endParaRPr lang="de-DE"/>
          </a:p>
        </p:txBody>
      </p:sp>
      <p:sp>
        <p:nvSpPr>
          <p:cNvPr id="1220315043" name="Fußzeilenplatzhalter 3"/>
          <p:cNvSpPr>
            <a:spLocks noGrp="1"/>
          </p:cNvSpPr>
          <p:nvPr>
            <p:ph type="ftr" sz="quarter" idx="4"/>
          </p:nvPr>
        </p:nvSpPr>
        <p:spPr bwMode="auto">
          <a:xfrm>
            <a:off x="401659" y="9523388"/>
            <a:ext cx="4995667" cy="310950"/>
          </a:xfrm>
          <a:prstGeom prst="rect">
            <a:avLst/>
          </a:prstGeom>
        </p:spPr>
        <p:txBody>
          <a:bodyPr vert="horz" wrap="none" lIns="0" tIns="0" rIns="0" bIns="0" rtlCol="0" anchor="b"/>
          <a:lstStyle>
            <a:lvl1pPr algn="l">
              <a:defRPr sz="1200"/>
            </a:lvl1pPr>
          </a:lstStyle>
          <a:p>
            <a:pPr>
              <a:defRPr/>
            </a:pPr>
            <a:r>
              <a:rPr lang="de-DE"/>
              <a:t>Autor/Veranstaltung</a:t>
            </a:r>
            <a:endParaRPr/>
          </a:p>
        </p:txBody>
      </p:sp>
      <p:sp>
        <p:nvSpPr>
          <p:cNvPr id="842135044" name="Foliennummernplatzhalter 4"/>
          <p:cNvSpPr>
            <a:spLocks noGrp="1"/>
          </p:cNvSpPr>
          <p:nvPr>
            <p:ph type="sldNum" sz="quarter" idx="5"/>
          </p:nvPr>
        </p:nvSpPr>
        <p:spPr bwMode="auto">
          <a:xfrm>
            <a:off x="5825573" y="9523388"/>
            <a:ext cx="570933" cy="310950"/>
          </a:xfrm>
          <a:prstGeom prst="rect">
            <a:avLst/>
          </a:prstGeom>
        </p:spPr>
        <p:txBody>
          <a:bodyPr vert="horz" wrap="none" lIns="0" tIns="0" rIns="0" bIns="0" rtlCol="0" anchor="b"/>
          <a:lstStyle>
            <a:lvl1pPr algn="r">
              <a:defRPr sz="1200"/>
            </a:lvl1pPr>
          </a:lstStyle>
          <a:p>
            <a:pPr>
              <a:defRPr/>
            </a:pPr>
            <a:fld id="{B40210A4-2901-42F9-8CA9-E251F67383C7}" type="slidenum">
              <a:rPr lang="de-DE"/>
              <a:t>‹Nr.›</a:t>
            </a:fld>
            <a:endParaRPr lang="de-DE"/>
          </a:p>
        </p:txBody>
      </p:sp>
      <p:sp>
        <p:nvSpPr>
          <p:cNvPr id="1015313115" name="AutoShape 3"/>
          <p:cNvSpPr>
            <a:spLocks noChangeAspect="1" noChangeArrowheads="1" noTextEdit="1"/>
          </p:cNvSpPr>
          <p:nvPr/>
        </p:nvSpPr>
        <p:spPr bwMode="auto">
          <a:xfrm>
            <a:off x="401252" y="6024725"/>
            <a:ext cx="6065980" cy="254186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spTree>
  </p:cSld>
  <p:clrMap bg1="lt1" tx1="dk1" bg2="lt2" tx2="dk2" accent1="accent1" accent2="accent2" accent3="accent3" accent4="accent4" accent5="accent5" accent6="accent6" hlink="hlink" folHlink="folHlink"/>
  <p:hf/>
  <p:notesStyle>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10541782" name="Slide Image Placeholder 1"/>
          <p:cNvSpPr>
            <a:spLocks noGrp="1" noRot="1" noChangeAspect="1"/>
          </p:cNvSpPr>
          <p:nvPr>
            <p:ph type="sldImg"/>
          </p:nvPr>
        </p:nvSpPr>
        <p:spPr bwMode="auto"/>
      </p:sp>
      <p:sp>
        <p:nvSpPr>
          <p:cNvPr id="1742099996" name="Notes Placeholder 2"/>
          <p:cNvSpPr>
            <a:spLocks noGrp="1"/>
          </p:cNvSpPr>
          <p:nvPr>
            <p:ph type="body" idx="1"/>
          </p:nvPr>
        </p:nvSpPr>
        <p:spPr bwMode="auto"/>
        <p:txBody>
          <a:bodyPr/>
          <a:lstStyle/>
          <a:p>
            <a:pPr>
              <a:defRPr/>
            </a:pPr>
            <a:endParaRPr/>
          </a:p>
        </p:txBody>
      </p:sp>
      <p:sp>
        <p:nvSpPr>
          <p:cNvPr id="1150628943" name="Slide Number Placeholder 3"/>
          <p:cNvSpPr>
            <a:spLocks noGrp="1"/>
          </p:cNvSpPr>
          <p:nvPr>
            <p:ph type="sldNum" sz="quarter" idx="10"/>
          </p:nvPr>
        </p:nvSpPr>
        <p:spPr bwMode="auto"/>
        <p:txBody>
          <a:bodyPr/>
          <a:lstStyle/>
          <a:p>
            <a:pPr>
              <a:defRPr/>
            </a:pPr>
            <a:fld id="{34611BDE-0407-0135-BB03-116538A337CA}" type="slidenum">
              <a:r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bg>
      <p:bgPr>
        <a:solidFill>
          <a:schemeClr val="bg1"/>
        </a:solidFill>
        <a:effectLst/>
      </p:bgPr>
    </p:bg>
    <p:spTree>
      <p:nvGrpSpPr>
        <p:cNvPr id="1" name=""/>
        <p:cNvGrpSpPr/>
        <p:nvPr/>
      </p:nvGrpSpPr>
      <p:grpSpPr bwMode="auto">
        <a:xfrm>
          <a:off x="0" y="0"/>
          <a:ext cx="0" cy="0"/>
          <a:chOff x="0" y="0"/>
          <a:chExt cx="0" cy="0"/>
        </a:xfrm>
      </p:grpSpPr>
      <p:pic>
        <p:nvPicPr>
          <p:cNvPr id="1243133295" name="Grafik 28"/>
          <p:cNvPicPr>
            <a:picLocks noChangeAspect="1"/>
          </p:cNvPicPr>
          <p:nvPr userDrawn="1"/>
        </p:nvPicPr>
        <p:blipFill>
          <a:blip r:embed="rId2"/>
          <a:srcRect l="1818"/>
          <a:stretch/>
        </p:blipFill>
        <p:spPr bwMode="auto">
          <a:xfrm>
            <a:off x="2090057" y="-1"/>
            <a:ext cx="7126967" cy="6912000"/>
          </a:xfrm>
          <a:prstGeom prst="rect">
            <a:avLst/>
          </a:prstGeom>
        </p:spPr>
      </p:pic>
      <p:sp>
        <p:nvSpPr>
          <p:cNvPr id="664448141" name="Untertitel 2"/>
          <p:cNvSpPr>
            <a:spLocks noGrp="1"/>
          </p:cNvSpPr>
          <p:nvPr userDrawn="1">
            <p:ph type="subTitle" idx="1"/>
          </p:nvPr>
        </p:nvSpPr>
        <p:spPr bwMode="auto">
          <a:xfrm>
            <a:off x="1440744" y="2591891"/>
            <a:ext cx="4895960" cy="2160000"/>
          </a:xfrm>
        </p:spPr>
        <p:txBody>
          <a:bodyPr tIns="0" bIns="0"/>
          <a:lstStyle>
            <a:lvl1pPr marL="0" indent="0" algn="l">
              <a:lnSpc>
                <a:spcPts val="4000"/>
              </a:lnSpc>
              <a:spcBef>
                <a:spcPts val="0"/>
              </a:spcBef>
              <a:spcAft>
                <a:spcPts val="0"/>
              </a:spcAft>
              <a:buNone/>
              <a:defRPr sz="3600" cap="all">
                <a:solidFill>
                  <a:schemeClr val="accent2"/>
                </a:solidFill>
                <a:latin typeface="Exo 2 S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a:p>
        </p:txBody>
      </p:sp>
      <p:pic>
        <p:nvPicPr>
          <p:cNvPr id="815156441" name="Grafik 29"/>
          <p:cNvPicPr>
            <a:picLocks noChangeAspect="1"/>
          </p:cNvPicPr>
          <p:nvPr userDrawn="1"/>
        </p:nvPicPr>
        <p:blipFill>
          <a:blip r:embed="rId3"/>
          <a:stretch/>
        </p:blipFill>
        <p:spPr bwMode="auto">
          <a:xfrm>
            <a:off x="6334214" y="2160281"/>
            <a:ext cx="2634149" cy="3537071"/>
          </a:xfrm>
          <a:prstGeom prst="rect">
            <a:avLst/>
          </a:prstGeom>
        </p:spPr>
      </p:pic>
      <p:grpSp>
        <p:nvGrpSpPr>
          <p:cNvPr id="131679895" name="Gruppieren 29"/>
          <p:cNvGrpSpPr>
            <a:grpSpLocks noChangeAspect="1"/>
          </p:cNvGrpSpPr>
          <p:nvPr userDrawn="1"/>
        </p:nvGrpSpPr>
        <p:grpSpPr bwMode="auto">
          <a:xfrm>
            <a:off x="288034" y="359715"/>
            <a:ext cx="1873912" cy="720000"/>
            <a:chOff x="7081838" y="144463"/>
            <a:chExt cx="1871662" cy="719137"/>
          </a:xfrm>
        </p:grpSpPr>
        <p:sp>
          <p:nvSpPr>
            <p:cNvPr id="54" name="AutoShape 3"/>
            <p:cNvSpPr>
              <a:spLocks noChangeAspect="1" noChangeArrowheads="1" noTextEdit="1"/>
            </p:cNvSpPr>
            <p:nvPr userDrawn="1"/>
          </p:nvSpPr>
          <p:spPr bwMode="auto">
            <a:xfrm>
              <a:off x="7081838" y="144463"/>
              <a:ext cx="1871662" cy="71913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5" name="Freeform 5"/>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extrusionOk="0">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6"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7" name="Freeform 7"/>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8"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extrusionOk="0">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9"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extrusionOk="0">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0" name="Freeform 10"/>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1" name="Freeform 11"/>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2" name="Freeform 12"/>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extrusionOk="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3" name="Freeform 13"/>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extrusionOk="0">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4"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5" name="Freeform 15"/>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extrusionOk="0">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6" name="Freeform 16"/>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extrusionOk="0">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7"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extrusionOk="0">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8" name="Freeform 18"/>
            <p:cNvSpPr/>
            <p:nvPr userDrawn="1"/>
          </p:nvSpPr>
          <p:spPr bwMode="auto">
            <a:xfrm>
              <a:off x="7723187"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extrusionOk="0">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9"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70" name="Freeform 20"/>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extrusionOk="0">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71"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extrusionOk="0">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72" name="Freeform 22"/>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extrusionOk="0">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grpSp>
      <p:sp>
        <p:nvSpPr>
          <p:cNvPr id="426583679" name="Titel 1"/>
          <p:cNvSpPr>
            <a:spLocks noGrp="1"/>
          </p:cNvSpPr>
          <p:nvPr userDrawn="1">
            <p:ph type="ctrTitle"/>
          </p:nvPr>
        </p:nvSpPr>
        <p:spPr bwMode="auto">
          <a:xfrm>
            <a:off x="1440744" y="2159891"/>
            <a:ext cx="4895960" cy="432000"/>
          </a:xfrm>
        </p:spPr>
        <p:txBody>
          <a:bodyPr wrap="none" bIns="0" anchor="b" anchorCtr="0"/>
          <a:lstStyle>
            <a:lvl1pPr>
              <a:lnSpc>
                <a:spcPts val="2400"/>
              </a:lnSpc>
              <a:defRPr sz="2600" cap="all">
                <a:solidFill>
                  <a:schemeClr val="accent1"/>
                </a:solidFill>
                <a:latin typeface="+mj-lt"/>
              </a:defRPr>
            </a:lvl1pPr>
          </a:lstStyle>
          <a:p>
            <a:pPr>
              <a:defRPr/>
            </a:pPr>
            <a:r>
              <a:rPr lang="de-DE"/>
              <a:t>Mastertitelformat bearbeiten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xAndTwoObj" preserve="1" userDrawn="1">
  <p:cSld name="Titel, Text und zwei Inhalte">
    <p:spTree>
      <p:nvGrpSpPr>
        <p:cNvPr id="1" name=""/>
        <p:cNvGrpSpPr/>
        <p:nvPr/>
      </p:nvGrpSpPr>
      <p:grpSpPr bwMode="auto">
        <a:xfrm>
          <a:off x="0" y="0"/>
          <a:ext cx="0" cy="0"/>
          <a:chOff x="0" y="0"/>
          <a:chExt cx="0" cy="0"/>
        </a:xfrm>
      </p:grpSpPr>
      <p:sp>
        <p:nvSpPr>
          <p:cNvPr id="2136089733" name="Titel 1"/>
          <p:cNvSpPr>
            <a:spLocks noGrp="1"/>
          </p:cNvSpPr>
          <p:nvPr>
            <p:ph type="title"/>
          </p:nvPr>
        </p:nvSpPr>
        <p:spPr bwMode="auto"/>
        <p:txBody>
          <a:bodyPr/>
          <a:lstStyle/>
          <a:p>
            <a:pPr>
              <a:defRPr/>
            </a:pPr>
            <a:r>
              <a:rPr lang="de-DE"/>
              <a:t>Mastertitelformat bearbeiten</a:t>
            </a:r>
            <a:endParaRPr/>
          </a:p>
        </p:txBody>
      </p:sp>
      <p:sp>
        <p:nvSpPr>
          <p:cNvPr id="1817287977" name="Textplatzhalter 2"/>
          <p:cNvSpPr>
            <a:spLocks noGrp="1"/>
          </p:cNvSpPr>
          <p:nvPr>
            <p:ph type="body" sz="half" idx="1"/>
          </p:nvPr>
        </p:nvSpPr>
        <p:spPr bwMode="auto">
          <a:xfrm>
            <a:off x="287784" y="1368449"/>
            <a:ext cx="4176712" cy="4895850"/>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154612377" name="Inhaltsplatzhalter 3"/>
          <p:cNvSpPr>
            <a:spLocks noGrp="1"/>
          </p:cNvSpPr>
          <p:nvPr>
            <p:ph sz="quarter" idx="2" hasCustomPrompt="1"/>
          </p:nvPr>
        </p:nvSpPr>
        <p:spPr bwMode="auto">
          <a:xfrm>
            <a:off x="4752279" y="1367754"/>
            <a:ext cx="4176713" cy="2304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1042796020" name="Inhaltsplatzhalter 4"/>
          <p:cNvSpPr>
            <a:spLocks noGrp="1"/>
          </p:cNvSpPr>
          <p:nvPr>
            <p:ph sz="quarter" idx="3" hasCustomPrompt="1"/>
          </p:nvPr>
        </p:nvSpPr>
        <p:spPr bwMode="auto">
          <a:xfrm>
            <a:off x="4752528" y="3960299"/>
            <a:ext cx="4176713" cy="2304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1556021019" name="Datumsplatzhalter 5"/>
          <p:cNvSpPr>
            <a:spLocks noGrp="1"/>
          </p:cNvSpPr>
          <p:nvPr>
            <p:ph type="dt" sz="half" idx="10"/>
          </p:nvPr>
        </p:nvSpPr>
        <p:spPr bwMode="auto"/>
        <p:txBody>
          <a:bodyPr/>
          <a:lstStyle/>
          <a:p>
            <a:pPr>
              <a:defRPr/>
            </a:pPr>
            <a:r>
              <a:rPr lang="de-DE"/>
              <a:t>30.10.2025</a:t>
            </a:r>
            <a:endParaRPr/>
          </a:p>
        </p:txBody>
      </p:sp>
      <p:sp>
        <p:nvSpPr>
          <p:cNvPr id="912555519" name="Fußzeilenplatzhalter 6"/>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74702154" name="Foliennummernplatzhalter 7"/>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el und vier Inhalte">
    <p:spTree>
      <p:nvGrpSpPr>
        <p:cNvPr id="1" name=""/>
        <p:cNvGrpSpPr/>
        <p:nvPr/>
      </p:nvGrpSpPr>
      <p:grpSpPr bwMode="auto">
        <a:xfrm>
          <a:off x="0" y="0"/>
          <a:ext cx="0" cy="0"/>
          <a:chOff x="0" y="0"/>
          <a:chExt cx="0" cy="0"/>
        </a:xfrm>
      </p:grpSpPr>
      <p:sp>
        <p:nvSpPr>
          <p:cNvPr id="1524851593" name="Titel 1"/>
          <p:cNvSpPr>
            <a:spLocks noGrp="1"/>
          </p:cNvSpPr>
          <p:nvPr>
            <p:ph type="title" sz="quarter"/>
          </p:nvPr>
        </p:nvSpPr>
        <p:spPr bwMode="auto"/>
        <p:txBody>
          <a:bodyPr/>
          <a:lstStyle/>
          <a:p>
            <a:pPr>
              <a:defRPr/>
            </a:pPr>
            <a:r>
              <a:rPr lang="de-DE"/>
              <a:t>Mastertitelformat bearbeiten</a:t>
            </a:r>
            <a:endParaRPr/>
          </a:p>
        </p:txBody>
      </p:sp>
      <p:sp>
        <p:nvSpPr>
          <p:cNvPr id="1543814274" name="Inhaltsplatzhalter 2"/>
          <p:cNvSpPr>
            <a:spLocks noGrp="1"/>
          </p:cNvSpPr>
          <p:nvPr>
            <p:ph sz="quarter" idx="1"/>
          </p:nvPr>
        </p:nvSpPr>
        <p:spPr bwMode="auto">
          <a:xfrm>
            <a:off x="287784" y="1368548"/>
            <a:ext cx="4176712" cy="2303463"/>
          </a:xfrm>
        </p:spPr>
        <p:txBody>
          <a:bodyPr/>
          <a:lstStyle>
            <a:lvl1pPr marL="144000" indent="-144000">
              <a:spcBef>
                <a:spcPts val="0"/>
              </a:spcBef>
              <a:spcAft>
                <a:spcPts val="480"/>
              </a:spcAft>
              <a:defRPr sz="1600"/>
            </a:lvl1pPr>
            <a:lvl2pPr marL="288000" indent="-144000">
              <a:spcBef>
                <a:spcPts val="0"/>
              </a:spcBef>
              <a:spcAft>
                <a:spcPts val="480"/>
              </a:spcAft>
              <a:defRPr sz="1600"/>
            </a:lvl2pPr>
            <a:lvl3pPr marL="432000" indent="-144000">
              <a:spcBef>
                <a:spcPts val="0"/>
              </a:spcBef>
              <a:spcAft>
                <a:spcPts val="480"/>
              </a:spcAft>
              <a:defRPr sz="1600"/>
            </a:lvl3pPr>
            <a:lvl4pPr marL="576000" indent="-144000">
              <a:spcBef>
                <a:spcPts val="0"/>
              </a:spcBef>
              <a:spcAft>
                <a:spcPts val="480"/>
              </a:spcAft>
              <a:defRPr sz="1600"/>
            </a:lvl4pPr>
            <a:lvl5pPr marL="720000" indent="-144000">
              <a:spcAft>
                <a:spcPts val="480"/>
              </a:spcAft>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20171825" name="Inhaltsplatzhalter 3"/>
          <p:cNvSpPr>
            <a:spLocks noGrp="1"/>
          </p:cNvSpPr>
          <p:nvPr>
            <p:ph sz="quarter" idx="2"/>
          </p:nvPr>
        </p:nvSpPr>
        <p:spPr bwMode="auto">
          <a:xfrm>
            <a:off x="4752528" y="1368011"/>
            <a:ext cx="4176000" cy="2304000"/>
          </a:xfrm>
        </p:spPr>
        <p:txBody>
          <a:bodyPr/>
          <a:lstStyle>
            <a:lvl1pPr marL="144000" indent="-144000">
              <a:spcBef>
                <a:spcPts val="0"/>
              </a:spcBef>
              <a:spcAft>
                <a:spcPts val="480"/>
              </a:spcAft>
              <a:defRPr sz="1600"/>
            </a:lvl1pPr>
            <a:lvl2pPr marL="288000" indent="-144000">
              <a:spcBef>
                <a:spcPts val="0"/>
              </a:spcBef>
              <a:spcAft>
                <a:spcPts val="480"/>
              </a:spcAft>
              <a:defRPr sz="1600"/>
            </a:lvl2pPr>
            <a:lvl3pPr marL="432000" indent="-144000">
              <a:spcBef>
                <a:spcPts val="0"/>
              </a:spcBef>
              <a:spcAft>
                <a:spcPts val="480"/>
              </a:spcAft>
              <a:defRPr sz="1600"/>
            </a:lvl3pPr>
            <a:lvl4pPr marL="576000" indent="-144000">
              <a:spcBef>
                <a:spcPts val="0"/>
              </a:spcBef>
              <a:spcAft>
                <a:spcPts val="480"/>
              </a:spcAft>
              <a:defRPr sz="1600"/>
            </a:lvl4pPr>
            <a:lvl5pPr marL="720000" indent="-144000">
              <a:spcAft>
                <a:spcPts val="480"/>
              </a:spcAft>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916197000" name="Inhaltsplatzhalter 4"/>
          <p:cNvSpPr>
            <a:spLocks noGrp="1"/>
          </p:cNvSpPr>
          <p:nvPr>
            <p:ph sz="quarter" idx="3"/>
          </p:nvPr>
        </p:nvSpPr>
        <p:spPr bwMode="auto">
          <a:xfrm>
            <a:off x="288496" y="3960299"/>
            <a:ext cx="4176000" cy="2304000"/>
          </a:xfrm>
        </p:spPr>
        <p:txBody>
          <a:bodyPr/>
          <a:lstStyle>
            <a:lvl1pPr marL="144000" indent="-144000">
              <a:spcBef>
                <a:spcPts val="0"/>
              </a:spcBef>
              <a:spcAft>
                <a:spcPts val="480"/>
              </a:spcAft>
              <a:defRPr sz="1600"/>
            </a:lvl1pPr>
            <a:lvl2pPr marL="288000" indent="-144000">
              <a:spcBef>
                <a:spcPts val="0"/>
              </a:spcBef>
              <a:spcAft>
                <a:spcPts val="480"/>
              </a:spcAft>
              <a:defRPr sz="1600"/>
            </a:lvl2pPr>
            <a:lvl3pPr marL="432000" indent="-144000">
              <a:spcBef>
                <a:spcPts val="0"/>
              </a:spcBef>
              <a:spcAft>
                <a:spcPts val="480"/>
              </a:spcAft>
              <a:defRPr sz="1600"/>
            </a:lvl3pPr>
            <a:lvl4pPr marL="576000" indent="-144000">
              <a:spcBef>
                <a:spcPts val="0"/>
              </a:spcBef>
              <a:spcAft>
                <a:spcPts val="480"/>
              </a:spcAft>
              <a:defRPr sz="1600"/>
            </a:lvl4pPr>
            <a:lvl5pPr marL="720000" indent="-144000">
              <a:spcAft>
                <a:spcPts val="480"/>
              </a:spcAft>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42941366" name="Inhaltsplatzhalter 5"/>
          <p:cNvSpPr>
            <a:spLocks noGrp="1"/>
          </p:cNvSpPr>
          <p:nvPr>
            <p:ph sz="quarter" idx="4"/>
          </p:nvPr>
        </p:nvSpPr>
        <p:spPr bwMode="auto">
          <a:xfrm>
            <a:off x="4752992" y="3960299"/>
            <a:ext cx="4176000" cy="2304000"/>
          </a:xfrm>
        </p:spPr>
        <p:txBody>
          <a:bodyPr/>
          <a:lstStyle>
            <a:lvl1pPr marL="144000" indent="-144000">
              <a:spcBef>
                <a:spcPts val="0"/>
              </a:spcBef>
              <a:spcAft>
                <a:spcPts val="480"/>
              </a:spcAft>
              <a:defRPr sz="1600"/>
            </a:lvl1pPr>
            <a:lvl2pPr marL="288000" indent="-144000">
              <a:spcBef>
                <a:spcPts val="0"/>
              </a:spcBef>
              <a:spcAft>
                <a:spcPts val="480"/>
              </a:spcAft>
              <a:defRPr sz="1600"/>
            </a:lvl2pPr>
            <a:lvl3pPr marL="432000" indent="-144000">
              <a:spcBef>
                <a:spcPts val="0"/>
              </a:spcBef>
              <a:spcAft>
                <a:spcPts val="480"/>
              </a:spcAft>
              <a:defRPr sz="1600"/>
            </a:lvl3pPr>
            <a:lvl4pPr marL="576000" indent="-144000">
              <a:spcBef>
                <a:spcPts val="0"/>
              </a:spcBef>
              <a:spcAft>
                <a:spcPts val="480"/>
              </a:spcAft>
              <a:defRPr sz="1600"/>
            </a:lvl4pPr>
            <a:lvl5pPr marL="720000" indent="-144000">
              <a:spcAft>
                <a:spcPts val="480"/>
              </a:spcAft>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622366110" name="Datumsplatzhalter 6"/>
          <p:cNvSpPr>
            <a:spLocks noGrp="1"/>
          </p:cNvSpPr>
          <p:nvPr>
            <p:ph type="dt" sz="half" idx="10"/>
          </p:nvPr>
        </p:nvSpPr>
        <p:spPr bwMode="auto"/>
        <p:txBody>
          <a:bodyPr/>
          <a:lstStyle/>
          <a:p>
            <a:pPr>
              <a:defRPr/>
            </a:pPr>
            <a:r>
              <a:rPr lang="de-DE"/>
              <a:t>30.10.2025</a:t>
            </a:r>
            <a:endParaRPr/>
          </a:p>
        </p:txBody>
      </p:sp>
      <p:sp>
        <p:nvSpPr>
          <p:cNvPr id="650076988" name="Fußzeilenplatzhalter 7"/>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135134859" name="Foliennummernplatzhalter 8"/>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42077981" name="Titel 1"/>
          <p:cNvSpPr>
            <a:spLocks noGrp="1"/>
          </p:cNvSpPr>
          <p:nvPr>
            <p:ph type="title"/>
          </p:nvPr>
        </p:nvSpPr>
        <p:spPr bwMode="auto">
          <a:xfrm>
            <a:off x="2448272" y="359723"/>
            <a:ext cx="6480000" cy="720000"/>
          </a:xfrm>
        </p:spPr>
        <p:txBody>
          <a:bodyPr anchor="b"/>
          <a:lstStyle>
            <a:lvl1pPr algn="l">
              <a:defRPr sz="2400" b="0"/>
            </a:lvl1pPr>
          </a:lstStyle>
          <a:p>
            <a:pPr>
              <a:defRPr/>
            </a:pPr>
            <a:r>
              <a:rPr lang="de-DE"/>
              <a:t>Mastertitelformat bearbeiten</a:t>
            </a:r>
            <a:endParaRPr/>
          </a:p>
        </p:txBody>
      </p:sp>
      <p:sp>
        <p:nvSpPr>
          <p:cNvPr id="148123752" name="Bildplatzhalter 2"/>
          <p:cNvSpPr>
            <a:spLocks noGrp="1"/>
          </p:cNvSpPr>
          <p:nvPr>
            <p:ph type="pic" idx="1"/>
          </p:nvPr>
        </p:nvSpPr>
        <p:spPr bwMode="auto">
          <a:xfrm>
            <a:off x="288992" y="1368259"/>
            <a:ext cx="8640000" cy="453600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1161005037" name="Textplatzhalter 3"/>
          <p:cNvSpPr>
            <a:spLocks noGrp="1"/>
          </p:cNvSpPr>
          <p:nvPr>
            <p:ph type="body" sz="half" idx="2"/>
          </p:nvPr>
        </p:nvSpPr>
        <p:spPr bwMode="auto">
          <a:xfrm>
            <a:off x="287337" y="5904299"/>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136651450" name="Datumsplatzhalter 4"/>
          <p:cNvSpPr>
            <a:spLocks noGrp="1"/>
          </p:cNvSpPr>
          <p:nvPr>
            <p:ph type="dt" sz="half" idx="10"/>
          </p:nvPr>
        </p:nvSpPr>
        <p:spPr bwMode="auto"/>
        <p:txBody>
          <a:bodyPr/>
          <a:lstStyle/>
          <a:p>
            <a:pPr>
              <a:defRPr/>
            </a:pPr>
            <a:r>
              <a:rPr lang="de-DE"/>
              <a:t>30.10.2025</a:t>
            </a:r>
            <a:endParaRPr/>
          </a:p>
        </p:txBody>
      </p:sp>
      <p:sp>
        <p:nvSpPr>
          <p:cNvPr id="2102811835"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502717812"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und Text">
    <p:spTree>
      <p:nvGrpSpPr>
        <p:cNvPr id="1" name=""/>
        <p:cNvGrpSpPr/>
        <p:nvPr/>
      </p:nvGrpSpPr>
      <p:grpSpPr bwMode="auto">
        <a:xfrm>
          <a:off x="0" y="0"/>
          <a:ext cx="0" cy="0"/>
          <a:chOff x="0" y="0"/>
          <a:chExt cx="0" cy="0"/>
        </a:xfrm>
      </p:grpSpPr>
      <p:sp>
        <p:nvSpPr>
          <p:cNvPr id="1636027003" name="Titel 1"/>
          <p:cNvSpPr>
            <a:spLocks noGrp="1"/>
          </p:cNvSpPr>
          <p:nvPr>
            <p:ph type="title"/>
          </p:nvPr>
        </p:nvSpPr>
        <p:spPr bwMode="auto">
          <a:xfrm>
            <a:off x="2448272" y="359723"/>
            <a:ext cx="6480000" cy="720000"/>
          </a:xfrm>
        </p:spPr>
        <p:txBody>
          <a:bodyPr anchor="b"/>
          <a:lstStyle>
            <a:lvl1pPr algn="l">
              <a:defRPr sz="2400" b="0"/>
            </a:lvl1pPr>
          </a:lstStyle>
          <a:p>
            <a:pPr>
              <a:defRPr/>
            </a:pPr>
            <a:r>
              <a:rPr lang="de-DE"/>
              <a:t>Mastertitelformat bearbeiten</a:t>
            </a:r>
            <a:endParaRPr/>
          </a:p>
        </p:txBody>
      </p:sp>
      <p:sp>
        <p:nvSpPr>
          <p:cNvPr id="1221321859" name="Bildplatzhalter 2"/>
          <p:cNvSpPr>
            <a:spLocks noGrp="1"/>
          </p:cNvSpPr>
          <p:nvPr>
            <p:ph type="pic" idx="1"/>
          </p:nvPr>
        </p:nvSpPr>
        <p:spPr bwMode="auto">
          <a:xfrm>
            <a:off x="288688" y="1367779"/>
            <a:ext cx="5904000" cy="489652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22908002" name="Textplatzhalter 3"/>
          <p:cNvSpPr>
            <a:spLocks noGrp="1"/>
          </p:cNvSpPr>
          <p:nvPr>
            <p:ph type="body" sz="half" idx="2"/>
          </p:nvPr>
        </p:nvSpPr>
        <p:spPr bwMode="auto">
          <a:xfrm>
            <a:off x="6480024" y="1368449"/>
            <a:ext cx="2448968" cy="4895850"/>
          </a:xfrm>
        </p:spPr>
        <p:txBody>
          <a:bodyPr/>
          <a:lstStyle>
            <a:lvl1pPr marL="0" indent="0">
              <a:spcBef>
                <a:spcPts val="0"/>
              </a:spcBef>
              <a:spcAft>
                <a:spcPts val="480"/>
              </a:spcAft>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1650320285" name="Datumsplatzhalter 4"/>
          <p:cNvSpPr>
            <a:spLocks noGrp="1"/>
          </p:cNvSpPr>
          <p:nvPr>
            <p:ph type="dt" sz="half" idx="10"/>
          </p:nvPr>
        </p:nvSpPr>
        <p:spPr bwMode="auto"/>
        <p:txBody>
          <a:bodyPr/>
          <a:lstStyle/>
          <a:p>
            <a:pPr>
              <a:defRPr/>
            </a:pPr>
            <a:r>
              <a:rPr lang="de-DE"/>
              <a:t>30.10.2025</a:t>
            </a:r>
            <a:endParaRPr/>
          </a:p>
        </p:txBody>
      </p:sp>
      <p:sp>
        <p:nvSpPr>
          <p:cNvPr id="666565126"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854246485"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2 Bilder mit 2-spaltigem Text">
    <p:spTree>
      <p:nvGrpSpPr>
        <p:cNvPr id="1" name=""/>
        <p:cNvGrpSpPr/>
        <p:nvPr/>
      </p:nvGrpSpPr>
      <p:grpSpPr bwMode="auto">
        <a:xfrm>
          <a:off x="0" y="0"/>
          <a:ext cx="0" cy="0"/>
          <a:chOff x="0" y="0"/>
          <a:chExt cx="0" cy="0"/>
        </a:xfrm>
      </p:grpSpPr>
      <p:sp>
        <p:nvSpPr>
          <p:cNvPr id="1794233436" name="Titel 1"/>
          <p:cNvSpPr>
            <a:spLocks noGrp="1"/>
          </p:cNvSpPr>
          <p:nvPr>
            <p:ph type="title"/>
          </p:nvPr>
        </p:nvSpPr>
        <p:spPr bwMode="auto">
          <a:xfrm>
            <a:off x="2448992" y="359723"/>
            <a:ext cx="6480000" cy="720000"/>
          </a:xfrm>
        </p:spPr>
        <p:txBody>
          <a:bodyPr anchor="b" anchorCtr="0"/>
          <a:lstStyle>
            <a:lvl1pPr algn="l">
              <a:defRPr lang="de-DE"/>
            </a:lvl1pPr>
          </a:lstStyle>
          <a:p>
            <a:pPr>
              <a:defRPr/>
            </a:pPr>
            <a:r>
              <a:rPr lang="de-DE"/>
              <a:t>Mastertitelformat bearbeiten</a:t>
            </a:r>
            <a:endParaRPr/>
          </a:p>
        </p:txBody>
      </p:sp>
      <p:sp>
        <p:nvSpPr>
          <p:cNvPr id="2088952800" name="Bildplatzhalter 2"/>
          <p:cNvSpPr>
            <a:spLocks noGrp="1"/>
          </p:cNvSpPr>
          <p:nvPr>
            <p:ph type="pic" idx="1"/>
          </p:nvPr>
        </p:nvSpPr>
        <p:spPr bwMode="auto">
          <a:xfrm>
            <a:off x="288340" y="1368011"/>
            <a:ext cx="1871900" cy="230400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1860994840" name="Textplatzhalter 3"/>
          <p:cNvSpPr>
            <a:spLocks noGrp="1"/>
          </p:cNvSpPr>
          <p:nvPr>
            <p:ph type="body" sz="half" idx="2"/>
          </p:nvPr>
        </p:nvSpPr>
        <p:spPr bwMode="auto">
          <a:xfrm>
            <a:off x="2448272" y="1367754"/>
            <a:ext cx="6481416" cy="4896520"/>
          </a:xfrm>
        </p:spPr>
        <p:txBody>
          <a:bodyPr numCol="2" spcCol="216000"/>
          <a:lstStyle>
            <a:lvl1pPr marL="0" indent="0">
              <a:spcBef>
                <a:spcPts val="0"/>
              </a:spcBef>
              <a:spcAft>
                <a:spcPts val="480"/>
              </a:spcAft>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1965057439" name="Datumsplatzhalter 4"/>
          <p:cNvSpPr>
            <a:spLocks noGrp="1"/>
          </p:cNvSpPr>
          <p:nvPr>
            <p:ph type="dt" sz="half" idx="10"/>
          </p:nvPr>
        </p:nvSpPr>
        <p:spPr bwMode="auto"/>
        <p:txBody>
          <a:bodyPr/>
          <a:lstStyle/>
          <a:p>
            <a:pPr>
              <a:defRPr/>
            </a:pPr>
            <a:r>
              <a:rPr lang="de-DE"/>
              <a:t>30.10.2025</a:t>
            </a:r>
            <a:endParaRPr/>
          </a:p>
        </p:txBody>
      </p:sp>
      <p:sp>
        <p:nvSpPr>
          <p:cNvPr id="1452306490"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472470985"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710534722" name="Bildplatzhalter 8"/>
          <p:cNvSpPr>
            <a:spLocks noGrp="1"/>
          </p:cNvSpPr>
          <p:nvPr>
            <p:ph type="pic" sz="quarter" idx="13"/>
          </p:nvPr>
        </p:nvSpPr>
        <p:spPr bwMode="auto">
          <a:xfrm>
            <a:off x="287338" y="3960813"/>
            <a:ext cx="1873250" cy="2303486"/>
          </a:xfrm>
          <a:prstGeom prst="rect">
            <a:avLst/>
          </a:prstGeom>
          <a:pattFill prst="ltUpDiag">
            <a:fgClr>
              <a:schemeClr val="accent1"/>
            </a:fgClr>
            <a:bgClr>
              <a:schemeClr val="bg1"/>
            </a:bgClr>
          </a:pattFill>
        </p:spPr>
        <p:txBody>
          <a:bodyPr lIns="144000" tIns="144000"/>
          <a:lstStyle>
            <a:lvl1pPr marL="0" indent="0">
              <a:buNone/>
              <a:defRPr sz="1400"/>
            </a:lvl1pPr>
          </a:lstStyle>
          <a:p>
            <a:pPr>
              <a:defRPr/>
            </a:pPr>
            <a:r>
              <a:rPr lang="de-DE"/>
              <a:t>Bild durch Klicken auf Symbol hinzufügen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1324549115" name="Titel 1"/>
          <p:cNvSpPr>
            <a:spLocks noGrp="1"/>
          </p:cNvSpPr>
          <p:nvPr>
            <p:ph type="title"/>
          </p:nvPr>
        </p:nvSpPr>
        <p:spPr bwMode="auto"/>
        <p:txBody>
          <a:bodyPr/>
          <a:lstStyle/>
          <a:p>
            <a:pPr>
              <a:defRPr/>
            </a:pPr>
            <a:r>
              <a:rPr lang="de-DE"/>
              <a:t>Mastertitelformat bearbeiten</a:t>
            </a:r>
            <a:endParaRPr/>
          </a:p>
        </p:txBody>
      </p:sp>
      <p:sp>
        <p:nvSpPr>
          <p:cNvPr id="661535910" name="Datumsplatzhalter 2"/>
          <p:cNvSpPr>
            <a:spLocks noGrp="1"/>
          </p:cNvSpPr>
          <p:nvPr>
            <p:ph type="dt" sz="half" idx="10"/>
          </p:nvPr>
        </p:nvSpPr>
        <p:spPr bwMode="auto"/>
        <p:txBody>
          <a:bodyPr/>
          <a:lstStyle/>
          <a:p>
            <a:pPr>
              <a:defRPr/>
            </a:pPr>
            <a:r>
              <a:rPr lang="de-DE"/>
              <a:t>30.10.2025</a:t>
            </a:r>
            <a:endParaRPr/>
          </a:p>
        </p:txBody>
      </p:sp>
      <p:sp>
        <p:nvSpPr>
          <p:cNvPr id="1343279255" name="Fußzeilenplatzhalter 3"/>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2126548818" name="Foliennummernplatzhalter 4"/>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1298505859" name="Datumsplatzhalter 1"/>
          <p:cNvSpPr>
            <a:spLocks noGrp="1"/>
          </p:cNvSpPr>
          <p:nvPr>
            <p:ph type="dt" sz="half" idx="10"/>
          </p:nvPr>
        </p:nvSpPr>
        <p:spPr bwMode="auto"/>
        <p:txBody>
          <a:bodyPr/>
          <a:lstStyle/>
          <a:p>
            <a:pPr>
              <a:defRPr/>
            </a:pPr>
            <a:r>
              <a:rPr lang="de-DE"/>
              <a:t>30.10.2025</a:t>
            </a:r>
            <a:endParaRPr/>
          </a:p>
        </p:txBody>
      </p:sp>
      <p:sp>
        <p:nvSpPr>
          <p:cNvPr id="1114283777" name="Fußzeilenplatzhalter 2"/>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451831146" name="Foliennummernplatzhalter 3"/>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ank">
    <p:spTree>
      <p:nvGrpSpPr>
        <p:cNvPr id="1" name=""/>
        <p:cNvGrpSpPr/>
        <p:nvPr/>
      </p:nvGrpSpPr>
      <p:grpSpPr bwMode="auto">
        <a:xfrm>
          <a:off x="0" y="0"/>
          <a:ext cx="0" cy="0"/>
          <a:chOff x="0" y="0"/>
          <a:chExt cx="0" cy="0"/>
        </a:xfrm>
      </p:grpSpPr>
      <p:sp>
        <p:nvSpPr>
          <p:cNvPr id="2121142791" name="Textplatzhalter 6"/>
          <p:cNvSpPr>
            <a:spLocks noGrp="1"/>
          </p:cNvSpPr>
          <p:nvPr userDrawn="1">
            <p:ph type="body" sz="quarter" idx="13" hasCustomPrompt="1"/>
          </p:nvPr>
        </p:nvSpPr>
        <p:spPr bwMode="auto">
          <a:xfrm>
            <a:off x="-1" y="1368425"/>
            <a:ext cx="9217025" cy="5543551"/>
          </a:xfrm>
          <a:prstGeom prst="rect">
            <a:avLst/>
          </a:prstGeom>
          <a:noFill/>
        </p:spPr>
        <p:txBody>
          <a:bodyPr lIns="1296000" tIns="720000" rIns="1440000"/>
          <a:lstStyle>
            <a:lvl1pPr marL="0" indent="0">
              <a:lnSpc>
                <a:spcPts val="3200"/>
              </a:lnSpc>
              <a:spcBef>
                <a:spcPts val="0"/>
              </a:spcBef>
              <a:spcAft>
                <a:spcPts val="0"/>
              </a:spcAft>
              <a:buNone/>
              <a:tabLst>
                <a:tab pos="3409950" algn="l"/>
              </a:tabLst>
              <a:defRPr sz="2800" b="1"/>
            </a:lvl1pPr>
          </a:lstStyle>
          <a:p>
            <a:pPr lvl="0">
              <a:defRPr/>
            </a:pPr>
            <a:r>
              <a:rPr lang="de-DE"/>
              <a:t>Durch Klicken individuelle Dankesformel hinzufügen</a:t>
            </a:r>
            <a:endParaRPr/>
          </a:p>
        </p:txBody>
      </p:sp>
      <p:sp>
        <p:nvSpPr>
          <p:cNvPr id="1087509899" name="Freeform 7"/>
          <p:cNvSpPr>
            <a:spLocks noChangeAspect="1"/>
          </p:cNvSpPr>
          <p:nvPr userDrawn="1"/>
        </p:nvSpPr>
        <p:spPr bwMode="auto">
          <a:xfrm>
            <a:off x="1296144" y="0"/>
            <a:ext cx="7920881" cy="6910942"/>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1348568310" name="Datumsplatzhalter 4" hidden="1"/>
          <p:cNvSpPr>
            <a:spLocks noGrp="1"/>
          </p:cNvSpPr>
          <p:nvPr>
            <p:ph type="dt" sz="half" idx="15"/>
          </p:nvPr>
        </p:nvSpPr>
        <p:spPr bwMode="auto">
          <a:xfrm>
            <a:off x="288032" y="7007838"/>
            <a:ext cx="864000" cy="383941"/>
          </a:xfrm>
        </p:spPr>
        <p:txBody>
          <a:bodyPr/>
          <a:lstStyle/>
          <a:p>
            <a:pPr>
              <a:defRPr/>
            </a:pPr>
            <a:r>
              <a:rPr lang="de-DE"/>
              <a:t>30.10.2025</a:t>
            </a:r>
            <a:endParaRPr/>
          </a:p>
        </p:txBody>
      </p:sp>
      <p:sp>
        <p:nvSpPr>
          <p:cNvPr id="2099704191" name="Fußzeilenplatzhalter 5" hidden="1"/>
          <p:cNvSpPr>
            <a:spLocks noGrp="1"/>
          </p:cNvSpPr>
          <p:nvPr>
            <p:ph type="ftr" sz="quarter" idx="16"/>
          </p:nvPr>
        </p:nvSpPr>
        <p:spPr bwMode="auto">
          <a:xfrm>
            <a:off x="2088232" y="7007880"/>
            <a:ext cx="5040000" cy="383941"/>
          </a:xfrm>
        </p:spPr>
        <p:txBody>
          <a:bodyPr/>
          <a:lstStyle/>
          <a:p>
            <a:pPr>
              <a:defRPr/>
            </a:pPr>
            <a:r>
              <a:rPr lang="de-DE"/>
              <a:t>ERASMUS - nstitut für Psychologie</a:t>
            </a:r>
            <a:endParaRPr/>
          </a:p>
        </p:txBody>
      </p:sp>
      <p:sp>
        <p:nvSpPr>
          <p:cNvPr id="1656063843" name="Foliennummernplatzhalter 7" hidden="1"/>
          <p:cNvSpPr>
            <a:spLocks noGrp="1"/>
          </p:cNvSpPr>
          <p:nvPr>
            <p:ph type="sldNum" sz="quarter" idx="17"/>
          </p:nvPr>
        </p:nvSpPr>
        <p:spPr bwMode="auto">
          <a:xfrm>
            <a:off x="8352992" y="7007838"/>
            <a:ext cx="576000" cy="383941"/>
          </a:xfrm>
        </p:spPr>
        <p:txBody>
          <a:bodyPr/>
          <a:lstStyle/>
          <a:p>
            <a:pPr>
              <a:defRPr/>
            </a:pPr>
            <a:fld id="{527F1E04-A1A3-475C-A843-CFD0985386EF}" type="slidenum">
              <a:rPr lang="de-DE"/>
              <a:t>‹Nr.›</a:t>
            </a:fld>
            <a:endParaRPr lang="de-DE"/>
          </a:p>
        </p:txBody>
      </p:sp>
      <p:grpSp>
        <p:nvGrpSpPr>
          <p:cNvPr id="1592664620" name="Gruppieren 29"/>
          <p:cNvGrpSpPr>
            <a:grpSpLocks noChangeAspect="1"/>
          </p:cNvGrpSpPr>
          <p:nvPr userDrawn="1"/>
        </p:nvGrpSpPr>
        <p:grpSpPr bwMode="auto">
          <a:xfrm>
            <a:off x="288034" y="359715"/>
            <a:ext cx="1873912" cy="720000"/>
            <a:chOff x="7081838" y="144463"/>
            <a:chExt cx="1871662" cy="719137"/>
          </a:xfrm>
        </p:grpSpPr>
        <p:sp>
          <p:nvSpPr>
            <p:cNvPr id="49" name="AutoShape 3"/>
            <p:cNvSpPr>
              <a:spLocks noChangeAspect="1" noChangeArrowheads="1" noTextEdit="1"/>
            </p:cNvSpPr>
            <p:nvPr userDrawn="1"/>
          </p:nvSpPr>
          <p:spPr bwMode="auto">
            <a:xfrm>
              <a:off x="7081838" y="144463"/>
              <a:ext cx="1871662" cy="71913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0" name="Freeform 5"/>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extrusionOk="0">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1"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2" name="Freeform 7"/>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3"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extrusionOk="0">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4"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extrusionOk="0">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5" name="Freeform 10"/>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6" name="Freeform 11"/>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7" name="Freeform 12"/>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extrusionOk="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8" name="Freeform 13"/>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extrusionOk="0">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9"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0" name="Freeform 15"/>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extrusionOk="0">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1" name="Freeform 16"/>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extrusionOk="0">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2"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extrusionOk="0">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3" name="Freeform 18"/>
            <p:cNvSpPr/>
            <p:nvPr userDrawn="1"/>
          </p:nvSpPr>
          <p:spPr bwMode="auto">
            <a:xfrm>
              <a:off x="7723187"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extrusionOk="0">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4"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5" name="Freeform 20"/>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extrusionOk="0">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6"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extrusionOk="0">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7" name="Freeform 22"/>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extrusionOk="0">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grpSp>
      <p:sp>
        <p:nvSpPr>
          <p:cNvPr id="645397674" name="Textplatzhalter 8"/>
          <p:cNvSpPr>
            <a:spLocks noGrp="1"/>
          </p:cNvSpPr>
          <p:nvPr userDrawn="1">
            <p:ph type="body" sz="quarter" idx="14" hasCustomPrompt="1"/>
          </p:nvPr>
        </p:nvSpPr>
        <p:spPr bwMode="auto">
          <a:xfrm>
            <a:off x="1296144" y="3960043"/>
            <a:ext cx="4536000" cy="2304232"/>
          </a:xfrm>
        </p:spPr>
        <p:txBody>
          <a:bodyPr/>
          <a:lstStyle>
            <a:lvl1pPr marL="0" indent="0">
              <a:buNone/>
              <a:defRPr sz="1600"/>
            </a:lvl1pPr>
          </a:lstStyle>
          <a:p>
            <a:pPr lvl="0">
              <a:defRPr/>
            </a:pPr>
            <a:r>
              <a:rPr lang="de-DE"/>
              <a:t>Durch Klicken Autor/Adresse/Kontaktdaten hinzufügen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618300431" name="Titel 1"/>
          <p:cNvSpPr>
            <a:spLocks noGrp="1"/>
          </p:cNvSpPr>
          <p:nvPr>
            <p:ph type="title"/>
          </p:nvPr>
        </p:nvSpPr>
        <p:spPr bwMode="auto"/>
        <p:txBody>
          <a:bodyPr/>
          <a:lstStyle/>
          <a:p>
            <a:pPr>
              <a:defRPr/>
            </a:pPr>
            <a:r>
              <a:rPr lang="de-DE"/>
              <a:t>Mastertitelformat bearbeiten</a:t>
            </a:r>
            <a:endParaRPr/>
          </a:p>
        </p:txBody>
      </p:sp>
      <p:sp>
        <p:nvSpPr>
          <p:cNvPr id="174917579"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37726724" name="Datumsplatzhalter 3"/>
          <p:cNvSpPr>
            <a:spLocks noGrp="1"/>
          </p:cNvSpPr>
          <p:nvPr>
            <p:ph type="dt" sz="half" idx="10"/>
          </p:nvPr>
        </p:nvSpPr>
        <p:spPr bwMode="auto"/>
        <p:txBody>
          <a:bodyPr/>
          <a:lstStyle/>
          <a:p>
            <a:pPr>
              <a:defRPr/>
            </a:pPr>
            <a:r>
              <a:rPr lang="de-DE"/>
              <a:t>30.10.2025</a:t>
            </a:r>
            <a:endParaRPr/>
          </a:p>
        </p:txBody>
      </p:sp>
      <p:sp>
        <p:nvSpPr>
          <p:cNvPr id="961879774" name="Fußzeilenplatzhalter 4"/>
          <p:cNvSpPr>
            <a:spLocks noGrp="1"/>
          </p:cNvSpPr>
          <p:nvPr>
            <p:ph type="ftr" sz="quarter" idx="11"/>
          </p:nvPr>
        </p:nvSpPr>
        <p:spPr bwMode="auto"/>
        <p:txBody>
          <a:bodyPr/>
          <a:lstStyle/>
          <a:p>
            <a:pPr>
              <a:defRPr/>
            </a:pPr>
            <a:r>
              <a:rPr lang="de-DE"/>
              <a:t>ERASMUS - nstitut für Psychologie</a:t>
            </a:r>
            <a:endParaRPr/>
          </a:p>
        </p:txBody>
      </p:sp>
      <p:sp>
        <p:nvSpPr>
          <p:cNvPr id="263398610"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1035609" name="Vertikaler Titel 1"/>
          <p:cNvSpPr>
            <a:spLocks noGrp="1"/>
          </p:cNvSpPr>
          <p:nvPr>
            <p:ph type="title" orient="vert"/>
          </p:nvPr>
        </p:nvSpPr>
        <p:spPr bwMode="auto">
          <a:xfrm>
            <a:off x="6768752" y="1367754"/>
            <a:ext cx="2160936" cy="4896520"/>
          </a:xfrm>
        </p:spPr>
        <p:txBody>
          <a:bodyPr vert="eaVert"/>
          <a:lstStyle/>
          <a:p>
            <a:pPr>
              <a:defRPr/>
            </a:pPr>
            <a:r>
              <a:rPr lang="de-DE"/>
              <a:t>Mastertitelformat bearbeiten</a:t>
            </a:r>
            <a:endParaRPr/>
          </a:p>
        </p:txBody>
      </p:sp>
      <p:sp>
        <p:nvSpPr>
          <p:cNvPr id="299418336" name="Vertikaler Textplatzhalter 2"/>
          <p:cNvSpPr>
            <a:spLocks noGrp="1"/>
          </p:cNvSpPr>
          <p:nvPr>
            <p:ph type="body" orient="vert" idx="1"/>
          </p:nvPr>
        </p:nvSpPr>
        <p:spPr bwMode="auto">
          <a:xfrm>
            <a:off x="287339" y="1367754"/>
            <a:ext cx="6192000" cy="4894877"/>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759178682" name="Datumsplatzhalter 3"/>
          <p:cNvSpPr>
            <a:spLocks noGrp="1"/>
          </p:cNvSpPr>
          <p:nvPr>
            <p:ph type="dt" sz="half" idx="10"/>
          </p:nvPr>
        </p:nvSpPr>
        <p:spPr bwMode="auto"/>
        <p:txBody>
          <a:bodyPr/>
          <a:lstStyle/>
          <a:p>
            <a:pPr>
              <a:defRPr/>
            </a:pPr>
            <a:r>
              <a:rPr lang="de-DE"/>
              <a:t>30.10.2025</a:t>
            </a:r>
            <a:endParaRPr/>
          </a:p>
        </p:txBody>
      </p:sp>
      <p:sp>
        <p:nvSpPr>
          <p:cNvPr id="607051781" name="Fußzeilenplatzhalter 4"/>
          <p:cNvSpPr>
            <a:spLocks noGrp="1"/>
          </p:cNvSpPr>
          <p:nvPr>
            <p:ph type="ftr" sz="quarter" idx="11"/>
          </p:nvPr>
        </p:nvSpPr>
        <p:spPr bwMode="auto"/>
        <p:txBody>
          <a:bodyPr/>
          <a:lstStyle/>
          <a:p>
            <a:pPr>
              <a:defRPr/>
            </a:pPr>
            <a:r>
              <a:rPr lang="de-DE"/>
              <a:t>ERASMUS - nstitut für Psychologie</a:t>
            </a:r>
            <a:endParaRPr/>
          </a:p>
        </p:txBody>
      </p:sp>
      <p:sp>
        <p:nvSpPr>
          <p:cNvPr id="1283893380"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052650694" name="Titel 1"/>
          <p:cNvSpPr>
            <a:spLocks noGrp="1"/>
          </p:cNvSpPr>
          <p:nvPr>
            <p:ph type="title"/>
          </p:nvPr>
        </p:nvSpPr>
        <p:spPr bwMode="auto"/>
        <p:txBody>
          <a:bodyPr/>
          <a:lstStyle/>
          <a:p>
            <a:pPr>
              <a:defRPr/>
            </a:pPr>
            <a:r>
              <a:rPr lang="de-DE"/>
              <a:t>Mastertitelformat bearbeiten</a:t>
            </a:r>
            <a:endParaRPr/>
          </a:p>
        </p:txBody>
      </p:sp>
      <p:sp>
        <p:nvSpPr>
          <p:cNvPr id="1298833334" name="Inhaltsplatzhalter 2"/>
          <p:cNvSpPr>
            <a:spLocks noGrp="1"/>
          </p:cNvSpPr>
          <p:nvPr>
            <p:ph idx="1"/>
          </p:nvPr>
        </p:nvSpPr>
        <p:spPr bwMode="auto">
          <a:xfrm>
            <a:off x="288992" y="1368449"/>
            <a:ext cx="8640000" cy="4895850"/>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331042809" name="Datumsplatzhalter 3"/>
          <p:cNvSpPr>
            <a:spLocks noGrp="1"/>
          </p:cNvSpPr>
          <p:nvPr>
            <p:ph type="dt" sz="half" idx="10"/>
          </p:nvPr>
        </p:nvSpPr>
        <p:spPr bwMode="auto"/>
        <p:txBody>
          <a:bodyPr/>
          <a:lstStyle/>
          <a:p>
            <a:pPr>
              <a:defRPr/>
            </a:pPr>
            <a:r>
              <a:rPr lang="de-DE"/>
              <a:t>30.10.2025</a:t>
            </a:r>
            <a:endParaRPr/>
          </a:p>
        </p:txBody>
      </p:sp>
      <p:sp>
        <p:nvSpPr>
          <p:cNvPr id="1551361954" name="Fußzeilenplatzhalter 4"/>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390556227"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Abschnitts-&#10;überschrift">
    <p:bg>
      <p:bgPr>
        <a:solidFill>
          <a:schemeClr val="bg1"/>
        </a:solidFill>
        <a:effectLst/>
      </p:bgPr>
    </p:bg>
    <p:spTree>
      <p:nvGrpSpPr>
        <p:cNvPr id="1" name=""/>
        <p:cNvGrpSpPr/>
        <p:nvPr/>
      </p:nvGrpSpPr>
      <p:grpSpPr bwMode="auto">
        <a:xfrm>
          <a:off x="0" y="0"/>
          <a:ext cx="0" cy="0"/>
          <a:chOff x="0" y="0"/>
          <a:chExt cx="0" cy="0"/>
        </a:xfrm>
      </p:grpSpPr>
      <p:sp>
        <p:nvSpPr>
          <p:cNvPr id="1240957840" name="Textplatzhalter 2"/>
          <p:cNvSpPr>
            <a:spLocks noGrp="1"/>
          </p:cNvSpPr>
          <p:nvPr userDrawn="1">
            <p:ph type="body" idx="1"/>
          </p:nvPr>
        </p:nvSpPr>
        <p:spPr bwMode="auto">
          <a:xfrm>
            <a:off x="1440879" y="2159891"/>
            <a:ext cx="6480000" cy="432000"/>
          </a:xfrm>
        </p:spPr>
        <p:txBody>
          <a:bodyPr wrap="none" bIns="0" anchor="b" anchorCtr="0"/>
          <a:lstStyle>
            <a:lvl1pPr marL="0" indent="0">
              <a:lnSpc>
                <a:spcPts val="2400"/>
              </a:lnSpc>
              <a:spcBef>
                <a:spcPts val="0"/>
              </a:spcBef>
              <a:spcAft>
                <a:spcPts val="0"/>
              </a:spcAft>
              <a:buNone/>
              <a:defRPr sz="2600" cap="all">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287221514" name="Titel 1"/>
          <p:cNvSpPr>
            <a:spLocks noGrp="1"/>
          </p:cNvSpPr>
          <p:nvPr userDrawn="1">
            <p:ph type="title"/>
          </p:nvPr>
        </p:nvSpPr>
        <p:spPr bwMode="auto">
          <a:xfrm>
            <a:off x="1440879" y="2592131"/>
            <a:ext cx="6480000" cy="2160000"/>
          </a:xfrm>
        </p:spPr>
        <p:txBody>
          <a:bodyPr anchor="t"/>
          <a:lstStyle>
            <a:lvl1pPr algn="l">
              <a:lnSpc>
                <a:spcPts val="4000"/>
              </a:lnSpc>
              <a:spcBef>
                <a:spcPts val="0"/>
              </a:spcBef>
              <a:defRPr sz="3600" b="0" cap="all">
                <a:solidFill>
                  <a:schemeClr val="accent2"/>
                </a:solidFill>
                <a:latin typeface="Exo 2 Semi Bold"/>
              </a:defRPr>
            </a:lvl1pPr>
          </a:lstStyle>
          <a:p>
            <a:pPr>
              <a:defRPr/>
            </a:pPr>
            <a:r>
              <a:rPr lang="de-DE"/>
              <a:t>Mastertitelformat bearbeiten</a:t>
            </a:r>
            <a:endParaRPr/>
          </a:p>
        </p:txBody>
      </p:sp>
      <p:sp>
        <p:nvSpPr>
          <p:cNvPr id="376013262" name="Datumsplatzhalter 6" hidden="1"/>
          <p:cNvSpPr>
            <a:spLocks noGrp="1"/>
          </p:cNvSpPr>
          <p:nvPr>
            <p:ph type="dt" sz="half" idx="10"/>
          </p:nvPr>
        </p:nvSpPr>
        <p:spPr bwMode="auto">
          <a:xfrm>
            <a:off x="288032" y="7007838"/>
            <a:ext cx="864000" cy="383941"/>
          </a:xfrm>
        </p:spPr>
        <p:txBody>
          <a:bodyPr/>
          <a:lstStyle/>
          <a:p>
            <a:pPr>
              <a:defRPr/>
            </a:pPr>
            <a:r>
              <a:rPr lang="de-DE"/>
              <a:t>30.10.2025</a:t>
            </a:r>
            <a:endParaRPr/>
          </a:p>
        </p:txBody>
      </p:sp>
      <p:sp>
        <p:nvSpPr>
          <p:cNvPr id="885039108" name="Fußzeilenplatzhalter 7" hidden="1"/>
          <p:cNvSpPr>
            <a:spLocks noGrp="1"/>
          </p:cNvSpPr>
          <p:nvPr>
            <p:ph type="ftr" sz="quarter" idx="11"/>
          </p:nvPr>
        </p:nvSpPr>
        <p:spPr bwMode="auto">
          <a:xfrm>
            <a:off x="2088232" y="7007880"/>
            <a:ext cx="5040000" cy="383941"/>
          </a:xfrm>
        </p:spPr>
        <p:txBody>
          <a:bodyPr/>
          <a:lstStyle/>
          <a:p>
            <a:pPr>
              <a:defRPr/>
            </a:pPr>
            <a:r>
              <a:rPr lang="de-DE"/>
              <a:t>ERASMUS - nstitut für Psychologie</a:t>
            </a:r>
            <a:endParaRPr/>
          </a:p>
        </p:txBody>
      </p:sp>
      <p:sp>
        <p:nvSpPr>
          <p:cNvPr id="2087424617" name="Foliennummernplatzhalter 8" hidden="1"/>
          <p:cNvSpPr>
            <a:spLocks noGrp="1"/>
          </p:cNvSpPr>
          <p:nvPr>
            <p:ph type="sldNum" sz="quarter" idx="12"/>
          </p:nvPr>
        </p:nvSpPr>
        <p:spPr bwMode="auto">
          <a:xfrm>
            <a:off x="8352992" y="7007838"/>
            <a:ext cx="576000" cy="383941"/>
          </a:xfrm>
        </p:spPr>
        <p:txBody>
          <a:bodyPr/>
          <a:lstStyle/>
          <a:p>
            <a:pPr>
              <a:defRPr/>
            </a:pPr>
            <a:fld id="{527F1E04-A1A3-475C-A843-CFD0985386EF}" type="slidenum">
              <a:rPr lang="de-DE"/>
              <a:t>‹Nr.›</a:t>
            </a:fld>
            <a:endParaRPr lang="de-DE"/>
          </a:p>
        </p:txBody>
      </p:sp>
      <p:grpSp>
        <p:nvGrpSpPr>
          <p:cNvPr id="1009567777" name="Gruppieren 29"/>
          <p:cNvGrpSpPr>
            <a:grpSpLocks noChangeAspect="1"/>
          </p:cNvGrpSpPr>
          <p:nvPr userDrawn="1"/>
        </p:nvGrpSpPr>
        <p:grpSpPr bwMode="auto">
          <a:xfrm>
            <a:off x="288034" y="359715"/>
            <a:ext cx="1873912" cy="720000"/>
            <a:chOff x="7081838" y="144463"/>
            <a:chExt cx="1871662" cy="719137"/>
          </a:xfrm>
        </p:grpSpPr>
        <p:sp>
          <p:nvSpPr>
            <p:cNvPr id="28" name="AutoShape 3"/>
            <p:cNvSpPr>
              <a:spLocks noChangeAspect="1" noChangeArrowheads="1" noTextEdit="1"/>
            </p:cNvSpPr>
            <p:nvPr userDrawn="1"/>
          </p:nvSpPr>
          <p:spPr bwMode="auto">
            <a:xfrm>
              <a:off x="7081838" y="144463"/>
              <a:ext cx="1871662" cy="71913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29" name="Freeform 5"/>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extrusionOk="0">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0"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1" name="Freeform 7"/>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2"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extrusionOk="0">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3"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extrusionOk="0">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4" name="Freeform 10"/>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5" name="Freeform 11"/>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6" name="Freeform 12"/>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extrusionOk="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7" name="Freeform 13"/>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extrusionOk="0">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8"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9" name="Freeform 15"/>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extrusionOk="0">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0" name="Freeform 16"/>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extrusionOk="0">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1"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extrusionOk="0">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2" name="Freeform 18"/>
            <p:cNvSpPr/>
            <p:nvPr userDrawn="1"/>
          </p:nvSpPr>
          <p:spPr bwMode="auto">
            <a:xfrm>
              <a:off x="7723187"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extrusionOk="0">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3"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4" name="Freeform 20"/>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extrusionOk="0">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5"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extrusionOk="0">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66" name="Freeform 22"/>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extrusionOk="0">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25119982" name="Titel 1"/>
          <p:cNvSpPr>
            <a:spLocks noGrp="1"/>
          </p:cNvSpPr>
          <p:nvPr>
            <p:ph type="title"/>
          </p:nvPr>
        </p:nvSpPr>
        <p:spPr bwMode="auto"/>
        <p:txBody>
          <a:bodyPr/>
          <a:lstStyle/>
          <a:p>
            <a:pPr>
              <a:defRPr/>
            </a:pPr>
            <a:r>
              <a:rPr lang="de-DE"/>
              <a:t>Mastertitelformat bearbeiten</a:t>
            </a:r>
            <a:endParaRPr/>
          </a:p>
        </p:txBody>
      </p:sp>
      <p:sp>
        <p:nvSpPr>
          <p:cNvPr id="755764669" name="Inhaltsplatzhalter 2"/>
          <p:cNvSpPr>
            <a:spLocks noGrp="1"/>
          </p:cNvSpPr>
          <p:nvPr>
            <p:ph sz="half" idx="1"/>
          </p:nvPr>
        </p:nvSpPr>
        <p:spPr bwMode="auto">
          <a:xfrm>
            <a:off x="288496" y="1368299"/>
            <a:ext cx="4176000" cy="4896000"/>
          </a:xfrm>
        </p:spPr>
        <p:txBody>
          <a:bodyPr/>
          <a:lstStyle>
            <a:lvl1pPr>
              <a:defRPr sz="2400"/>
            </a:lvl1pPr>
            <a:lvl2pPr>
              <a:defRPr sz="2400"/>
            </a:lvl2pPr>
            <a:lvl3pPr>
              <a:defRPr sz="2400" b="0"/>
            </a:lvl3pPr>
            <a:lvl4pPr>
              <a:defRPr sz="2400"/>
            </a:lvl4pPr>
            <a:lvl5pPr>
              <a:defRPr sz="2400"/>
            </a:lvl5pPr>
            <a:lvl6pPr>
              <a:defRPr sz="1800"/>
            </a:lvl6pPr>
            <a:lvl7pPr>
              <a:defRPr sz="1800"/>
            </a:lvl7pPr>
            <a:lvl8pPr>
              <a:defRPr sz="1800"/>
            </a:lvl8pPr>
            <a:lvl9pPr>
              <a:defRPr sz="18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82966526" name="Inhaltsplatzhalter 3"/>
          <p:cNvSpPr>
            <a:spLocks noGrp="1"/>
          </p:cNvSpPr>
          <p:nvPr>
            <p:ph sz="half" idx="2"/>
          </p:nvPr>
        </p:nvSpPr>
        <p:spPr bwMode="auto">
          <a:xfrm>
            <a:off x="4752992" y="1368299"/>
            <a:ext cx="4176000" cy="48960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20472023" name="Datumsplatzhalter 4"/>
          <p:cNvSpPr>
            <a:spLocks noGrp="1"/>
          </p:cNvSpPr>
          <p:nvPr>
            <p:ph type="dt" sz="half" idx="10"/>
          </p:nvPr>
        </p:nvSpPr>
        <p:spPr bwMode="auto"/>
        <p:txBody>
          <a:bodyPr/>
          <a:lstStyle/>
          <a:p>
            <a:pPr>
              <a:defRPr/>
            </a:pPr>
            <a:r>
              <a:rPr lang="de-DE"/>
              <a:t>30.10.2025</a:t>
            </a:r>
            <a:endParaRPr/>
          </a:p>
        </p:txBody>
      </p:sp>
      <p:sp>
        <p:nvSpPr>
          <p:cNvPr id="2023255126"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2027152840"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1537598751" name="Titel 1"/>
          <p:cNvSpPr>
            <a:spLocks noGrp="1"/>
          </p:cNvSpPr>
          <p:nvPr>
            <p:ph type="title"/>
          </p:nvPr>
        </p:nvSpPr>
        <p:spPr bwMode="auto"/>
        <p:txBody>
          <a:bodyPr/>
          <a:lstStyle>
            <a:lvl1pPr>
              <a:defRPr/>
            </a:lvl1pPr>
          </a:lstStyle>
          <a:p>
            <a:pPr>
              <a:defRPr/>
            </a:pPr>
            <a:r>
              <a:rPr lang="de-DE"/>
              <a:t>Mastertitelformat bearbeiten</a:t>
            </a:r>
            <a:endParaRPr/>
          </a:p>
        </p:txBody>
      </p:sp>
      <p:sp>
        <p:nvSpPr>
          <p:cNvPr id="225700739" name="Textplatzhalter 2"/>
          <p:cNvSpPr>
            <a:spLocks noGrp="1"/>
          </p:cNvSpPr>
          <p:nvPr>
            <p:ph type="body" idx="1"/>
          </p:nvPr>
        </p:nvSpPr>
        <p:spPr bwMode="auto">
          <a:xfrm>
            <a:off x="288496" y="1367803"/>
            <a:ext cx="4176000" cy="432000"/>
          </a:xfrm>
        </p:spPr>
        <p:txBody>
          <a:bodyPr wrap="none" anchor="ctr" anchorCtr="0"/>
          <a:lstStyle>
            <a:lvl1pPr marL="0" indent="0">
              <a:spcBef>
                <a:spcPts val="0"/>
              </a:spcBef>
              <a:spcAft>
                <a:spcPts val="0"/>
              </a:spcAft>
              <a:buNone/>
              <a:defRPr sz="24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1939591342" name="Inhaltsplatzhalter 3"/>
          <p:cNvSpPr>
            <a:spLocks noGrp="1"/>
          </p:cNvSpPr>
          <p:nvPr>
            <p:ph sz="half" idx="2"/>
          </p:nvPr>
        </p:nvSpPr>
        <p:spPr bwMode="auto">
          <a:xfrm>
            <a:off x="287784" y="2088299"/>
            <a:ext cx="4176712" cy="4176000"/>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20504324" name="Textplatzhalter 4"/>
          <p:cNvSpPr>
            <a:spLocks noGrp="1"/>
          </p:cNvSpPr>
          <p:nvPr>
            <p:ph type="body" sz="quarter" idx="3"/>
          </p:nvPr>
        </p:nvSpPr>
        <p:spPr bwMode="auto">
          <a:xfrm>
            <a:off x="4752280" y="1367803"/>
            <a:ext cx="4176713" cy="432000"/>
          </a:xfrm>
        </p:spPr>
        <p:txBody>
          <a:bodyPr wrap="none" anchor="ctr" anchorCtr="0"/>
          <a:lstStyle>
            <a:lvl1pPr marL="0" indent="0">
              <a:spcBef>
                <a:spcPts val="0"/>
              </a:spcBef>
              <a:spcAft>
                <a:spcPts val="0"/>
              </a:spcAft>
              <a:buNone/>
              <a:defRPr sz="24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1383599422" name="Inhaltsplatzhalter 5"/>
          <p:cNvSpPr>
            <a:spLocks noGrp="1"/>
          </p:cNvSpPr>
          <p:nvPr>
            <p:ph sz="quarter" idx="4"/>
          </p:nvPr>
        </p:nvSpPr>
        <p:spPr bwMode="auto">
          <a:xfrm>
            <a:off x="4752992" y="2088299"/>
            <a:ext cx="4176000" cy="4176000"/>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26516459" name="Datumsplatzhalter 6"/>
          <p:cNvSpPr>
            <a:spLocks noGrp="1"/>
          </p:cNvSpPr>
          <p:nvPr>
            <p:ph type="dt" sz="half" idx="10"/>
          </p:nvPr>
        </p:nvSpPr>
        <p:spPr bwMode="auto"/>
        <p:txBody>
          <a:bodyPr/>
          <a:lstStyle/>
          <a:p>
            <a:pPr>
              <a:defRPr/>
            </a:pPr>
            <a:r>
              <a:rPr lang="de-DE"/>
              <a:t>30.10.2025</a:t>
            </a:r>
            <a:endParaRPr/>
          </a:p>
        </p:txBody>
      </p:sp>
      <p:sp>
        <p:nvSpPr>
          <p:cNvPr id="417167733" name="Fußzeilenplatzhalter 7"/>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182034070" name="Foliennummernplatzhalter 8"/>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AndObj" preserve="1" userDrawn="1">
  <p:cSld name="Titel, Text und Inhalt">
    <p:spTree>
      <p:nvGrpSpPr>
        <p:cNvPr id="1" name=""/>
        <p:cNvGrpSpPr/>
        <p:nvPr/>
      </p:nvGrpSpPr>
      <p:grpSpPr bwMode="auto">
        <a:xfrm>
          <a:off x="0" y="0"/>
          <a:ext cx="0" cy="0"/>
          <a:chOff x="0" y="0"/>
          <a:chExt cx="0" cy="0"/>
        </a:xfrm>
      </p:grpSpPr>
      <p:sp>
        <p:nvSpPr>
          <p:cNvPr id="251053766" name="Titel 1"/>
          <p:cNvSpPr>
            <a:spLocks noGrp="1"/>
          </p:cNvSpPr>
          <p:nvPr>
            <p:ph type="title"/>
          </p:nvPr>
        </p:nvSpPr>
        <p:spPr bwMode="auto"/>
        <p:txBody>
          <a:bodyPr/>
          <a:lstStyle/>
          <a:p>
            <a:pPr>
              <a:defRPr/>
            </a:pPr>
            <a:r>
              <a:rPr lang="de-DE"/>
              <a:t>Mastertitelformat bearbeiten</a:t>
            </a:r>
            <a:endParaRPr/>
          </a:p>
        </p:txBody>
      </p:sp>
      <p:sp>
        <p:nvSpPr>
          <p:cNvPr id="220115218" name="Textplatzhalter 2"/>
          <p:cNvSpPr>
            <a:spLocks noGrp="1"/>
          </p:cNvSpPr>
          <p:nvPr>
            <p:ph type="body" sz="half" idx="1"/>
          </p:nvPr>
        </p:nvSpPr>
        <p:spPr bwMode="auto">
          <a:xfrm>
            <a:off x="288240" y="1368299"/>
            <a:ext cx="1872000" cy="4896000"/>
          </a:xfrm>
        </p:spPr>
        <p:txBody>
          <a:bodyPr/>
          <a:lstStyle>
            <a:lvl1pPr marL="0" indent="0">
              <a:lnSpc>
                <a:spcPct val="100000"/>
              </a:lnSpc>
              <a:spcBef>
                <a:spcPts val="0"/>
              </a:spcBef>
              <a:spcAft>
                <a:spcPts val="480"/>
              </a:spcAft>
              <a:buNone/>
              <a:defRPr sz="2000"/>
            </a:lvl1pPr>
            <a:lvl2pPr marL="216000" indent="0">
              <a:buFont typeface="Arial"/>
              <a:buNone/>
              <a:defRPr sz="1400"/>
            </a:lvl2pPr>
            <a:lvl3pPr marL="432000" indent="0">
              <a:buNone/>
              <a:defRPr sz="1400"/>
            </a:lvl3pPr>
            <a:lvl4pPr marL="648000" indent="0">
              <a:buNone/>
              <a:defRPr sz="1400"/>
            </a:lvl4pPr>
            <a:lvl5pPr marL="864000" indent="0">
              <a:buNone/>
              <a:defRPr sz="1400"/>
            </a:lvl5pPr>
          </a:lstStyle>
          <a:p>
            <a:pPr lvl="0">
              <a:defRPr/>
            </a:pPr>
            <a:r>
              <a:rPr lang="de-DE"/>
              <a:t>Mastertextformat bearbeiten</a:t>
            </a:r>
            <a:endParaRPr/>
          </a:p>
        </p:txBody>
      </p:sp>
      <p:sp>
        <p:nvSpPr>
          <p:cNvPr id="1931216876" name="Inhaltsplatzhalter 3"/>
          <p:cNvSpPr>
            <a:spLocks noGrp="1"/>
          </p:cNvSpPr>
          <p:nvPr>
            <p:ph sz="half" idx="2" hasCustomPrompt="1"/>
          </p:nvPr>
        </p:nvSpPr>
        <p:spPr bwMode="auto">
          <a:xfrm>
            <a:off x="2448272" y="1368299"/>
            <a:ext cx="6480720" cy="4896000"/>
          </a:xfrm>
        </p:spPr>
        <p:txBody>
          <a:bodyPr/>
          <a:lstStyle>
            <a:lvl1pPr marL="0" indent="0">
              <a:buNone/>
              <a:defRPr/>
            </a:lvl1pPr>
          </a:lstStyle>
          <a:p>
            <a:pPr lvl="0">
              <a:defRPr/>
            </a:pPr>
            <a:r>
              <a:rPr lang="de-DE"/>
              <a:t> </a:t>
            </a:r>
            <a:endParaRPr/>
          </a:p>
        </p:txBody>
      </p:sp>
      <p:sp>
        <p:nvSpPr>
          <p:cNvPr id="240442949" name="Datumsplatzhalter 4"/>
          <p:cNvSpPr>
            <a:spLocks noGrp="1"/>
          </p:cNvSpPr>
          <p:nvPr>
            <p:ph type="dt" sz="half" idx="10"/>
          </p:nvPr>
        </p:nvSpPr>
        <p:spPr bwMode="auto"/>
        <p:txBody>
          <a:bodyPr/>
          <a:lstStyle/>
          <a:p>
            <a:pPr>
              <a:defRPr/>
            </a:pPr>
            <a:r>
              <a:rPr lang="de-DE"/>
              <a:t>30.10.2025</a:t>
            </a:r>
            <a:endParaRPr/>
          </a:p>
        </p:txBody>
      </p:sp>
      <p:sp>
        <p:nvSpPr>
          <p:cNvPr id="1460379906"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405374666"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OverObj" preserve="1" userDrawn="1">
  <p:cSld name="Titel und Text über Inhalt">
    <p:spTree>
      <p:nvGrpSpPr>
        <p:cNvPr id="1" name=""/>
        <p:cNvGrpSpPr/>
        <p:nvPr/>
      </p:nvGrpSpPr>
      <p:grpSpPr bwMode="auto">
        <a:xfrm>
          <a:off x="0" y="0"/>
          <a:ext cx="0" cy="0"/>
          <a:chOff x="0" y="0"/>
          <a:chExt cx="0" cy="0"/>
        </a:xfrm>
      </p:grpSpPr>
      <p:sp>
        <p:nvSpPr>
          <p:cNvPr id="605322932" name="Titel 1"/>
          <p:cNvSpPr>
            <a:spLocks noGrp="1"/>
          </p:cNvSpPr>
          <p:nvPr>
            <p:ph type="title"/>
          </p:nvPr>
        </p:nvSpPr>
        <p:spPr bwMode="auto"/>
        <p:txBody>
          <a:bodyPr/>
          <a:lstStyle/>
          <a:p>
            <a:pPr>
              <a:defRPr/>
            </a:pPr>
            <a:r>
              <a:rPr lang="de-DE"/>
              <a:t>Mastertitelformat bearbeiten</a:t>
            </a:r>
            <a:endParaRPr/>
          </a:p>
        </p:txBody>
      </p:sp>
      <p:sp>
        <p:nvSpPr>
          <p:cNvPr id="845388533" name="Textplatzhalter 2"/>
          <p:cNvSpPr>
            <a:spLocks noGrp="1"/>
          </p:cNvSpPr>
          <p:nvPr>
            <p:ph type="body" sz="half" idx="1"/>
          </p:nvPr>
        </p:nvSpPr>
        <p:spPr bwMode="auto">
          <a:xfrm>
            <a:off x="288992" y="1367883"/>
            <a:ext cx="8640000" cy="1152000"/>
          </a:xfrm>
        </p:spPr>
        <p:txBody>
          <a:bodyPr/>
          <a:lstStyle>
            <a:lvl1pPr marL="0" indent="0">
              <a:spcBef>
                <a:spcPts val="0"/>
              </a:spcBef>
              <a:spcAft>
                <a:spcPts val="480"/>
              </a:spcAft>
              <a:buNone/>
              <a:defRPr sz="20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Mastertextformat bearbeiten</a:t>
            </a:r>
            <a:endParaRPr/>
          </a:p>
        </p:txBody>
      </p:sp>
      <p:sp>
        <p:nvSpPr>
          <p:cNvPr id="412554968" name="Inhaltsplatzhalter 3"/>
          <p:cNvSpPr>
            <a:spLocks noGrp="1"/>
          </p:cNvSpPr>
          <p:nvPr>
            <p:ph sz="half" idx="2" hasCustomPrompt="1"/>
          </p:nvPr>
        </p:nvSpPr>
        <p:spPr bwMode="auto">
          <a:xfrm>
            <a:off x="288992" y="2808299"/>
            <a:ext cx="8640000" cy="3456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688941038" name="Datumsplatzhalter 4"/>
          <p:cNvSpPr>
            <a:spLocks noGrp="1"/>
          </p:cNvSpPr>
          <p:nvPr>
            <p:ph type="dt" sz="half" idx="10"/>
          </p:nvPr>
        </p:nvSpPr>
        <p:spPr bwMode="auto"/>
        <p:txBody>
          <a:bodyPr/>
          <a:lstStyle/>
          <a:p>
            <a:pPr>
              <a:defRPr/>
            </a:pPr>
            <a:r>
              <a:rPr lang="de-DE"/>
              <a:t>30.10.2025</a:t>
            </a:r>
            <a:endParaRPr/>
          </a:p>
        </p:txBody>
      </p:sp>
      <p:sp>
        <p:nvSpPr>
          <p:cNvPr id="160962855"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416151164"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el und Inhalt über Text">
    <p:spTree>
      <p:nvGrpSpPr>
        <p:cNvPr id="1" name=""/>
        <p:cNvGrpSpPr/>
        <p:nvPr/>
      </p:nvGrpSpPr>
      <p:grpSpPr bwMode="auto">
        <a:xfrm>
          <a:off x="0" y="0"/>
          <a:ext cx="0" cy="0"/>
          <a:chOff x="0" y="0"/>
          <a:chExt cx="0" cy="0"/>
        </a:xfrm>
      </p:grpSpPr>
      <p:sp>
        <p:nvSpPr>
          <p:cNvPr id="1487651373" name="Titel 1"/>
          <p:cNvSpPr>
            <a:spLocks noGrp="1"/>
          </p:cNvSpPr>
          <p:nvPr>
            <p:ph type="title"/>
          </p:nvPr>
        </p:nvSpPr>
        <p:spPr bwMode="auto"/>
        <p:txBody>
          <a:bodyPr/>
          <a:lstStyle/>
          <a:p>
            <a:pPr>
              <a:defRPr/>
            </a:pPr>
            <a:r>
              <a:rPr lang="de-DE"/>
              <a:t>Mastertitelformat bearbeiten</a:t>
            </a:r>
            <a:endParaRPr/>
          </a:p>
        </p:txBody>
      </p:sp>
      <p:sp>
        <p:nvSpPr>
          <p:cNvPr id="2056670015" name="Inhaltsplatzhalter 2"/>
          <p:cNvSpPr>
            <a:spLocks noGrp="1"/>
          </p:cNvSpPr>
          <p:nvPr>
            <p:ph sz="half" idx="1" hasCustomPrompt="1"/>
          </p:nvPr>
        </p:nvSpPr>
        <p:spPr bwMode="auto">
          <a:xfrm>
            <a:off x="288992" y="1368139"/>
            <a:ext cx="8640000" cy="3456000"/>
          </a:xfrm>
        </p:spPr>
        <p:txBody>
          <a:bodyPr/>
          <a:lstStyle>
            <a:lvl1pPr marL="0" indent="0">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 </a:t>
            </a:r>
            <a:endParaRPr/>
          </a:p>
        </p:txBody>
      </p:sp>
      <p:sp>
        <p:nvSpPr>
          <p:cNvPr id="1911894333" name="Textplatzhalter 3"/>
          <p:cNvSpPr>
            <a:spLocks noGrp="1"/>
          </p:cNvSpPr>
          <p:nvPr>
            <p:ph type="body" sz="half" idx="2"/>
          </p:nvPr>
        </p:nvSpPr>
        <p:spPr bwMode="auto">
          <a:xfrm>
            <a:off x="288032" y="5112299"/>
            <a:ext cx="8640000" cy="1152000"/>
          </a:xfrm>
        </p:spPr>
        <p:txBody>
          <a:bodyPr/>
          <a:lstStyle>
            <a:lvl1pPr marL="0" indent="0">
              <a:spcBef>
                <a:spcPts val="0"/>
              </a:spcBef>
              <a:spcAft>
                <a:spcPts val="480"/>
              </a:spcAft>
              <a:buNone/>
              <a:defRPr sz="16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Mastertextformat bearbeiten</a:t>
            </a:r>
            <a:endParaRPr/>
          </a:p>
        </p:txBody>
      </p:sp>
      <p:sp>
        <p:nvSpPr>
          <p:cNvPr id="498330984" name="Datumsplatzhalter 4"/>
          <p:cNvSpPr>
            <a:spLocks noGrp="1"/>
          </p:cNvSpPr>
          <p:nvPr>
            <p:ph type="dt" sz="half" idx="10"/>
          </p:nvPr>
        </p:nvSpPr>
        <p:spPr bwMode="auto"/>
        <p:txBody>
          <a:bodyPr/>
          <a:lstStyle/>
          <a:p>
            <a:pPr>
              <a:defRPr/>
            </a:pPr>
            <a:r>
              <a:rPr lang="de-DE"/>
              <a:t>30.10.2025</a:t>
            </a:r>
            <a:endParaRPr/>
          </a:p>
        </p:txBody>
      </p:sp>
      <p:sp>
        <p:nvSpPr>
          <p:cNvPr id="1433260407" name="Fußzeilenplatzhalter 5"/>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737603966"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el, zwei Inhalte über Text">
    <p:spTree>
      <p:nvGrpSpPr>
        <p:cNvPr id="1" name=""/>
        <p:cNvGrpSpPr/>
        <p:nvPr/>
      </p:nvGrpSpPr>
      <p:grpSpPr bwMode="auto">
        <a:xfrm>
          <a:off x="0" y="0"/>
          <a:ext cx="0" cy="0"/>
          <a:chOff x="0" y="0"/>
          <a:chExt cx="0" cy="0"/>
        </a:xfrm>
      </p:grpSpPr>
      <p:sp>
        <p:nvSpPr>
          <p:cNvPr id="591432866" name="Titel 1"/>
          <p:cNvSpPr>
            <a:spLocks noGrp="1"/>
          </p:cNvSpPr>
          <p:nvPr>
            <p:ph type="title"/>
          </p:nvPr>
        </p:nvSpPr>
        <p:spPr bwMode="auto"/>
        <p:txBody>
          <a:bodyPr/>
          <a:lstStyle/>
          <a:p>
            <a:pPr>
              <a:defRPr/>
            </a:pPr>
            <a:r>
              <a:rPr lang="de-DE"/>
              <a:t>Mastertitelformat bearbeiten</a:t>
            </a:r>
            <a:endParaRPr/>
          </a:p>
        </p:txBody>
      </p:sp>
      <p:sp>
        <p:nvSpPr>
          <p:cNvPr id="1141710967" name="Inhaltsplatzhalter 2"/>
          <p:cNvSpPr>
            <a:spLocks noGrp="1"/>
          </p:cNvSpPr>
          <p:nvPr>
            <p:ph sz="quarter" idx="1" hasCustomPrompt="1"/>
          </p:nvPr>
        </p:nvSpPr>
        <p:spPr bwMode="auto">
          <a:xfrm>
            <a:off x="288496" y="1367754"/>
            <a:ext cx="4176000" cy="3456384"/>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693942900" name="Inhaltsplatzhalter 3"/>
          <p:cNvSpPr>
            <a:spLocks noGrp="1"/>
          </p:cNvSpPr>
          <p:nvPr>
            <p:ph sz="quarter" idx="2" hasCustomPrompt="1"/>
          </p:nvPr>
        </p:nvSpPr>
        <p:spPr bwMode="auto">
          <a:xfrm>
            <a:off x="4752992" y="1368139"/>
            <a:ext cx="4176000" cy="3456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919660960" name="Textplatzhalter 4"/>
          <p:cNvSpPr>
            <a:spLocks noGrp="1"/>
          </p:cNvSpPr>
          <p:nvPr>
            <p:ph type="body" sz="half" idx="3"/>
          </p:nvPr>
        </p:nvSpPr>
        <p:spPr bwMode="auto">
          <a:xfrm>
            <a:off x="288992" y="5112475"/>
            <a:ext cx="8640000" cy="1151824"/>
          </a:xfrm>
        </p:spPr>
        <p:txBody>
          <a:bodyPr/>
          <a:lstStyle>
            <a:lvl1pPr marL="0" indent="0">
              <a:spcBef>
                <a:spcPts val="0"/>
              </a:spcBef>
              <a:spcAft>
                <a:spcPts val="480"/>
              </a:spcAft>
              <a:buNone/>
              <a:defRPr sz="16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defRPr/>
            </a:pPr>
            <a:r>
              <a:rPr lang="de-DE"/>
              <a:t>Mastertextformat bearbeiten</a:t>
            </a:r>
            <a:endParaRPr/>
          </a:p>
        </p:txBody>
      </p:sp>
      <p:sp>
        <p:nvSpPr>
          <p:cNvPr id="40109480" name="Datumsplatzhalter 5"/>
          <p:cNvSpPr>
            <a:spLocks noGrp="1"/>
          </p:cNvSpPr>
          <p:nvPr>
            <p:ph type="dt" sz="half" idx="10"/>
          </p:nvPr>
        </p:nvSpPr>
        <p:spPr bwMode="auto"/>
        <p:txBody>
          <a:bodyPr/>
          <a:lstStyle/>
          <a:p>
            <a:pPr>
              <a:defRPr/>
            </a:pPr>
            <a:r>
              <a:rPr lang="de-DE"/>
              <a:t>30.10.2025</a:t>
            </a:r>
            <a:endParaRPr/>
          </a:p>
        </p:txBody>
      </p:sp>
      <p:sp>
        <p:nvSpPr>
          <p:cNvPr id="1387523348" name="Fußzeilenplatzhalter 6"/>
          <p:cNvSpPr>
            <a:spLocks noGrp="1"/>
          </p:cNvSpPr>
          <p:nvPr>
            <p:ph type="ftr" sz="quarter" idx="11"/>
          </p:nvPr>
        </p:nvSpPr>
        <p:spPr bwMode="auto"/>
        <p:txBody>
          <a:bodyPr/>
          <a:lstStyle>
            <a:lvl1pPr>
              <a:defRPr/>
            </a:lvl1pPr>
          </a:lstStyle>
          <a:p>
            <a:pPr>
              <a:defRPr/>
            </a:pPr>
            <a:r>
              <a:rPr lang="de-DE"/>
              <a:t>ERASMUS - nstitut für Psychologie</a:t>
            </a:r>
            <a:endParaRPr/>
          </a:p>
        </p:txBody>
      </p:sp>
      <p:sp>
        <p:nvSpPr>
          <p:cNvPr id="13905708" name="Foliennummernplatzhalter 7"/>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9"/>
        </a:solidFill>
        <a:effectLst/>
      </p:bgPr>
    </p:bg>
    <p:spTree>
      <p:nvGrpSpPr>
        <p:cNvPr id="1" name=""/>
        <p:cNvGrpSpPr/>
        <p:nvPr/>
      </p:nvGrpSpPr>
      <p:grpSpPr bwMode="auto">
        <a:xfrm>
          <a:off x="0" y="0"/>
          <a:ext cx="0" cy="0"/>
          <a:chOff x="0" y="0"/>
          <a:chExt cx="0" cy="0"/>
        </a:xfrm>
      </p:grpSpPr>
      <p:sp>
        <p:nvSpPr>
          <p:cNvPr id="315502761" name="Titelplatzhalter 1"/>
          <p:cNvSpPr>
            <a:spLocks noGrp="1"/>
          </p:cNvSpPr>
          <p:nvPr>
            <p:ph type="title"/>
          </p:nvPr>
        </p:nvSpPr>
        <p:spPr bwMode="auto">
          <a:xfrm>
            <a:off x="2448992" y="359643"/>
            <a:ext cx="6480000" cy="720000"/>
          </a:xfrm>
          <a:prstGeom prst="rect">
            <a:avLst/>
          </a:prstGeom>
        </p:spPr>
        <p:txBody>
          <a:bodyPr vert="horz" lIns="0" tIns="0" rIns="0" bIns="0" rtlCol="0" anchor="b" anchorCtr="0">
            <a:noAutofit/>
          </a:bodyPr>
          <a:lstStyle/>
          <a:p>
            <a:pPr>
              <a:defRPr/>
            </a:pPr>
            <a:r>
              <a:rPr lang="de-DE"/>
              <a:t>Titelmasterformat durch Klicken bearbeiten</a:t>
            </a:r>
            <a:endParaRPr/>
          </a:p>
        </p:txBody>
      </p:sp>
      <p:sp>
        <p:nvSpPr>
          <p:cNvPr id="453798499" name="Textplatzhalter 2"/>
          <p:cNvSpPr>
            <a:spLocks noGrp="1"/>
          </p:cNvSpPr>
          <p:nvPr>
            <p:ph type="body" idx="1"/>
          </p:nvPr>
        </p:nvSpPr>
        <p:spPr bwMode="auto">
          <a:xfrm>
            <a:off x="288992" y="1368449"/>
            <a:ext cx="8640000" cy="4895850"/>
          </a:xfrm>
          <a:prstGeom prst="rect">
            <a:avLst/>
          </a:prstGeom>
        </p:spPr>
        <p:txBody>
          <a:bodyPr vert="horz" lIns="0" tIns="0" rIns="0" bIns="0" rtlCol="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12158988" name="Datumsplatzhalter 3"/>
          <p:cNvSpPr>
            <a:spLocks noGrp="1"/>
          </p:cNvSpPr>
          <p:nvPr>
            <p:ph type="dt" sz="half" idx="2"/>
          </p:nvPr>
        </p:nvSpPr>
        <p:spPr bwMode="auto">
          <a:xfrm>
            <a:off x="288032" y="6552320"/>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pPr>
              <a:defRPr/>
            </a:pPr>
            <a:r>
              <a:rPr lang="de-DE"/>
              <a:t>30.10.2025</a:t>
            </a:r>
            <a:endParaRPr/>
          </a:p>
        </p:txBody>
      </p:sp>
      <p:sp>
        <p:nvSpPr>
          <p:cNvPr id="1037530385" name="Fußzeilenplatzhalter 4"/>
          <p:cNvSpPr>
            <a:spLocks noGrp="1"/>
          </p:cNvSpPr>
          <p:nvPr>
            <p:ph type="ftr" sz="quarter" idx="3"/>
          </p:nvPr>
        </p:nvSpPr>
        <p:spPr bwMode="auto">
          <a:xfrm>
            <a:off x="2088232" y="6552363"/>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pPr>
              <a:defRPr/>
            </a:pPr>
            <a:r>
              <a:rPr lang="de-DE"/>
              <a:t>ERASMUS - nstitut für Psychologie</a:t>
            </a:r>
            <a:endParaRPr/>
          </a:p>
        </p:txBody>
      </p:sp>
      <p:sp>
        <p:nvSpPr>
          <p:cNvPr id="969932782" name="Foliennummernplatzhalter 5"/>
          <p:cNvSpPr>
            <a:spLocks noGrp="1"/>
          </p:cNvSpPr>
          <p:nvPr>
            <p:ph type="sldNum" sz="quarter" idx="4"/>
          </p:nvPr>
        </p:nvSpPr>
        <p:spPr bwMode="auto">
          <a:xfrm>
            <a:off x="8352992" y="6552320"/>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pPr>
              <a:defRPr/>
            </a:pPr>
            <a:fld id="{527F1E04-A1A3-475C-A843-CFD0985386EF}" type="slidenum">
              <a:rPr lang="de-DE"/>
              <a:t>‹Nr.›</a:t>
            </a:fld>
            <a:endParaRPr lang="de-DE"/>
          </a:p>
        </p:txBody>
      </p:sp>
      <p:cxnSp>
        <p:nvCxnSpPr>
          <p:cNvPr id="502711763" name="Gerade Verbindung 7"/>
          <p:cNvCxnSpPr/>
          <p:nvPr userDrawn="1"/>
        </p:nvCxnSpPr>
        <p:spPr bwMode="auto">
          <a:xfrm>
            <a:off x="288992" y="6552331"/>
            <a:ext cx="864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45010279" name="Gruppieren 29"/>
          <p:cNvGrpSpPr>
            <a:grpSpLocks noChangeAspect="1"/>
          </p:cNvGrpSpPr>
          <p:nvPr userDrawn="1"/>
        </p:nvGrpSpPr>
        <p:grpSpPr bwMode="auto">
          <a:xfrm>
            <a:off x="288034" y="359715"/>
            <a:ext cx="1873912" cy="720000"/>
            <a:chOff x="7081838" y="144463"/>
            <a:chExt cx="1871662" cy="719137"/>
          </a:xfrm>
        </p:grpSpPr>
        <p:sp>
          <p:nvSpPr>
            <p:cNvPr id="32" name="AutoShape 3"/>
            <p:cNvSpPr>
              <a:spLocks noChangeAspect="1" noChangeArrowheads="1" noTextEdit="1"/>
            </p:cNvSpPr>
            <p:nvPr userDrawn="1"/>
          </p:nvSpPr>
          <p:spPr bwMode="auto">
            <a:xfrm>
              <a:off x="7081838" y="144463"/>
              <a:ext cx="1871662" cy="719137"/>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3" name="Freeform 5"/>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extrusionOk="0">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4"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5" name="Freeform 7"/>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6"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extrusionOk="0">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7"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extrusionOk="0">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8" name="Freeform 10"/>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39" name="Freeform 11"/>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extrusionOk="0">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0" name="Freeform 12"/>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extrusionOk="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1" name="Freeform 13"/>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extrusionOk="0">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2"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3" name="Freeform 15"/>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extrusionOk="0">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4" name="Freeform 16"/>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extrusionOk="0">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5"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extrusionOk="0">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6" name="Freeform 18"/>
            <p:cNvSpPr/>
            <p:nvPr userDrawn="1"/>
          </p:nvSpPr>
          <p:spPr bwMode="auto">
            <a:xfrm>
              <a:off x="7723187"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extrusionOk="0">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7"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8" name="Freeform 20"/>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extrusionOk="0">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49"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extrusionOk="0">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sp>
          <p:nvSpPr>
            <p:cNvPr id="50" name="Freeform 22"/>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extrusionOk="0">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pPr>
                <a:defRPr/>
              </a:pPr>
              <a:endParaRPr lang="de-D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p:txStyles>
    <p:titleStyle>
      <a:lvl1pPr algn="l" defTabSz="914400" rtl="0">
        <a:lnSpc>
          <a:spcPts val="2600"/>
        </a:lnSpc>
        <a:spcBef>
          <a:spcPts val="600"/>
        </a:spcBef>
        <a:buNone/>
        <a:defRPr sz="2400" cap="all">
          <a:solidFill>
            <a:schemeClr val="accent3"/>
          </a:solidFill>
          <a:latin typeface="Exo 2 Semi Bold"/>
          <a:ea typeface="+mj-ea"/>
          <a:cs typeface="+mj-cs"/>
        </a:defRPr>
      </a:lvl1pPr>
    </p:titleStyle>
    <p:bodyStyle>
      <a:lvl1pPr marL="216000" indent="-216000" algn="l" defTabSz="914400" rtl="0">
        <a:lnSpc>
          <a:spcPct val="100000"/>
        </a:lnSpc>
        <a:spcBef>
          <a:spcPts val="720"/>
        </a:spcBef>
        <a:spcAft>
          <a:spcPts val="720"/>
        </a:spcAft>
        <a:buFont typeface="Calibri"/>
        <a:buChar char="−"/>
        <a:defRPr sz="2400">
          <a:solidFill>
            <a:schemeClr val="accent2"/>
          </a:solidFill>
          <a:latin typeface="+mn-lt"/>
          <a:ea typeface="+mn-ea"/>
          <a:cs typeface="+mn-cs"/>
        </a:defRPr>
      </a:lvl1pPr>
      <a:lvl2pPr marL="432000" indent="-216000" algn="l" defTabSz="914400" rtl="0">
        <a:spcBef>
          <a:spcPts val="720"/>
        </a:spcBef>
        <a:spcAft>
          <a:spcPts val="360"/>
        </a:spcAft>
        <a:buFont typeface="Calibri"/>
        <a:buChar char="−"/>
        <a:defRPr sz="2400">
          <a:solidFill>
            <a:schemeClr val="accent2"/>
          </a:solidFill>
          <a:latin typeface="+mn-lt"/>
          <a:ea typeface="+mn-ea"/>
          <a:cs typeface="+mn-cs"/>
        </a:defRPr>
      </a:lvl2pPr>
      <a:lvl3pPr marL="648000" indent="-216000" algn="l" defTabSz="914400" rtl="0">
        <a:spcBef>
          <a:spcPts val="360"/>
        </a:spcBef>
        <a:spcAft>
          <a:spcPts val="360"/>
        </a:spcAft>
        <a:buFont typeface="Calibri"/>
        <a:buChar char="−"/>
        <a:defRPr sz="2400">
          <a:solidFill>
            <a:schemeClr val="accent2"/>
          </a:solidFill>
          <a:latin typeface="+mn-lt"/>
          <a:ea typeface="+mn-ea"/>
          <a:cs typeface="+mn-cs"/>
        </a:defRPr>
      </a:lvl3pPr>
      <a:lvl4pPr marL="864000" indent="-216000" algn="l" defTabSz="914400" rtl="0">
        <a:spcBef>
          <a:spcPts val="360"/>
        </a:spcBef>
        <a:buFont typeface="Calibri"/>
        <a:buChar char="−"/>
        <a:defRPr sz="2400">
          <a:solidFill>
            <a:schemeClr val="accent2"/>
          </a:solidFill>
          <a:latin typeface="+mn-lt"/>
          <a:ea typeface="+mn-ea"/>
          <a:cs typeface="+mn-cs"/>
        </a:defRPr>
      </a:lvl4pPr>
      <a:lvl5pPr marL="1080000" indent="-216000" algn="l" defTabSz="914400" rtl="0">
        <a:spcBef>
          <a:spcPts val="0"/>
        </a:spcBef>
        <a:buFont typeface="Calibri"/>
        <a:buChar char="−"/>
        <a:defRPr sz="2400">
          <a:solidFill>
            <a:schemeClr val="accent2"/>
          </a:solidFill>
          <a:latin typeface="+mn-lt"/>
          <a:ea typeface="+mn-ea"/>
          <a:cs typeface="+mn-cs"/>
        </a:defRPr>
      </a:lvl5pPr>
      <a:lvl6pPr marL="2514600" indent="-228600" algn="l" defTabSz="914400" rtl="0">
        <a:spcBef>
          <a:spcPts val="0"/>
        </a:spcBef>
        <a:buFont typeface="Arial"/>
        <a:buChar char="•"/>
        <a:defRPr sz="2000">
          <a:solidFill>
            <a:schemeClr val="tx1"/>
          </a:solidFill>
          <a:latin typeface="+mn-lt"/>
          <a:ea typeface="+mn-ea"/>
          <a:cs typeface="+mn-cs"/>
        </a:defRPr>
      </a:lvl6pPr>
      <a:lvl7pPr marL="2971800" indent="-228600" algn="l" defTabSz="914400" rtl="0">
        <a:spcBef>
          <a:spcPts val="0"/>
        </a:spcBef>
        <a:buFont typeface="Arial"/>
        <a:buChar char="•"/>
        <a:defRPr sz="2000">
          <a:solidFill>
            <a:schemeClr val="tx1"/>
          </a:solidFill>
          <a:latin typeface="+mn-lt"/>
          <a:ea typeface="+mn-ea"/>
          <a:cs typeface="+mn-cs"/>
        </a:defRPr>
      </a:lvl7pPr>
      <a:lvl8pPr marL="3429000" indent="-228600" algn="l" defTabSz="914400" rtl="0">
        <a:spcBef>
          <a:spcPts val="0"/>
        </a:spcBef>
        <a:buFont typeface="Arial"/>
        <a:buChar char="•"/>
        <a:defRPr sz="2000">
          <a:solidFill>
            <a:schemeClr val="tx1"/>
          </a:solidFill>
          <a:latin typeface="+mn-lt"/>
          <a:ea typeface="+mn-ea"/>
          <a:cs typeface="+mn-cs"/>
        </a:defRPr>
      </a:lvl8pPr>
      <a:lvl9pPr marL="3886200" indent="-228600" algn="l" defTabSz="914400" rtl="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rasmus.psychology@uni-bonn.de"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sychologie.uni-bonn.de/de/studium/erasmus-program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39DE0-E6A3-4E42-B385-252F250C9E31}"/>
              </a:ext>
            </a:extLst>
          </p:cNvPr>
          <p:cNvSpPr>
            <a:spLocks noGrp="1"/>
          </p:cNvSpPr>
          <p:nvPr>
            <p:ph type="title"/>
          </p:nvPr>
        </p:nvSpPr>
        <p:spPr/>
        <p:txBody>
          <a:bodyPr/>
          <a:lstStyle/>
          <a:p>
            <a:r>
              <a:rPr lang="de-DE" dirty="0"/>
              <a:t>Herzlich Willkommen</a:t>
            </a:r>
          </a:p>
        </p:txBody>
      </p:sp>
      <p:sp>
        <p:nvSpPr>
          <p:cNvPr id="3" name="Inhaltsplatzhalter 2">
            <a:extLst>
              <a:ext uri="{FF2B5EF4-FFF2-40B4-BE49-F238E27FC236}">
                <a16:creationId xmlns:a16="http://schemas.microsoft.com/office/drawing/2014/main" id="{AB9C8319-1647-4EE9-A857-CBD0056AFE1C}"/>
              </a:ext>
            </a:extLst>
          </p:cNvPr>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dirty="0"/>
              <a:t>30.10.2025</a:t>
            </a:r>
          </a:p>
          <a:p>
            <a:pPr marL="0" indent="0" algn="ctr">
              <a:buNone/>
            </a:pPr>
            <a:r>
              <a:rPr lang="de-DE" dirty="0"/>
              <a:t>ERASMUS Informationsveranstaltung für das akademische Jahr 2026/2027</a:t>
            </a:r>
          </a:p>
        </p:txBody>
      </p:sp>
      <p:sp>
        <p:nvSpPr>
          <p:cNvPr id="4" name="Datumsplatzhalter 3">
            <a:extLst>
              <a:ext uri="{FF2B5EF4-FFF2-40B4-BE49-F238E27FC236}">
                <a16:creationId xmlns:a16="http://schemas.microsoft.com/office/drawing/2014/main" id="{002878CE-AAFB-48E0-844F-2E2166A8846D}"/>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4F8FC1B8-64CD-492F-B522-D4FFD27B8821}"/>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6F780F80-BED9-4F52-88EE-11F53586C8C5}"/>
              </a:ext>
            </a:extLst>
          </p:cNvPr>
          <p:cNvSpPr>
            <a:spLocks noGrp="1"/>
          </p:cNvSpPr>
          <p:nvPr>
            <p:ph type="sldNum" sz="quarter" idx="12"/>
          </p:nvPr>
        </p:nvSpPr>
        <p:spPr/>
        <p:txBody>
          <a:bodyPr/>
          <a:lstStyle/>
          <a:p>
            <a:pPr>
              <a:defRPr/>
            </a:pPr>
            <a:fld id="{527F1E04-A1A3-475C-A843-CFD0985386EF}" type="slidenum">
              <a:rPr lang="de-DE" smtClean="0"/>
              <a:t>1</a:t>
            </a:fld>
            <a:endParaRPr lang="de-DE"/>
          </a:p>
        </p:txBody>
      </p:sp>
      <p:pic>
        <p:nvPicPr>
          <p:cNvPr id="7" name="Grafik 6">
            <a:extLst>
              <a:ext uri="{FF2B5EF4-FFF2-40B4-BE49-F238E27FC236}">
                <a16:creationId xmlns:a16="http://schemas.microsoft.com/office/drawing/2014/main" id="{5A672FDA-9702-44BD-A827-7E26EA646D95}"/>
              </a:ext>
            </a:extLst>
          </p:cNvPr>
          <p:cNvPicPr>
            <a:picLocks noChangeAspect="1"/>
          </p:cNvPicPr>
          <p:nvPr/>
        </p:nvPicPr>
        <p:blipFill>
          <a:blip r:embed="rId2"/>
          <a:stretch>
            <a:fillRect/>
          </a:stretch>
        </p:blipFill>
        <p:spPr>
          <a:xfrm>
            <a:off x="6483325" y="5865697"/>
            <a:ext cx="2444708" cy="542591"/>
          </a:xfrm>
          <a:prstGeom prst="rect">
            <a:avLst/>
          </a:prstGeom>
        </p:spPr>
      </p:pic>
    </p:spTree>
    <p:extLst>
      <p:ext uri="{BB962C8B-B14F-4D97-AF65-F5344CB8AC3E}">
        <p14:creationId xmlns:p14="http://schemas.microsoft.com/office/powerpoint/2010/main" val="131881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1E92-CD2D-4CCA-B61D-40B3FA597422}"/>
              </a:ext>
            </a:extLst>
          </p:cNvPr>
          <p:cNvSpPr>
            <a:spLocks noGrp="1"/>
          </p:cNvSpPr>
          <p:nvPr>
            <p:ph type="title"/>
          </p:nvPr>
        </p:nvSpPr>
        <p:spPr/>
        <p:txBody>
          <a:bodyPr/>
          <a:lstStyle/>
          <a:p>
            <a:r>
              <a:rPr lang="de-DE" dirty="0"/>
              <a:t>Anerkennung </a:t>
            </a:r>
            <a:br>
              <a:rPr lang="de-DE" dirty="0"/>
            </a:br>
            <a:r>
              <a:rPr lang="de-DE" dirty="0"/>
              <a:t>Bindeglieder zum Prüfungsamt</a:t>
            </a:r>
          </a:p>
        </p:txBody>
      </p:sp>
      <p:pic>
        <p:nvPicPr>
          <p:cNvPr id="7" name="Inhaltsplatzhalter 6">
            <a:extLst>
              <a:ext uri="{FF2B5EF4-FFF2-40B4-BE49-F238E27FC236}">
                <a16:creationId xmlns:a16="http://schemas.microsoft.com/office/drawing/2014/main" id="{B2B55EF3-6AB3-4368-AC4C-B86A9CFF4B4F}"/>
              </a:ext>
            </a:extLst>
          </p:cNvPr>
          <p:cNvPicPr>
            <a:picLocks noGrp="1" noChangeAspect="1"/>
          </p:cNvPicPr>
          <p:nvPr>
            <p:ph idx="1"/>
          </p:nvPr>
        </p:nvPicPr>
        <p:blipFill>
          <a:blip r:embed="rId2"/>
          <a:stretch>
            <a:fillRect/>
          </a:stretch>
        </p:blipFill>
        <p:spPr>
          <a:xfrm>
            <a:off x="6478188" y="6003632"/>
            <a:ext cx="2450804" cy="548688"/>
          </a:xfrm>
          <a:prstGeom prst="rect">
            <a:avLst/>
          </a:prstGeom>
        </p:spPr>
      </p:pic>
      <p:sp>
        <p:nvSpPr>
          <p:cNvPr id="4" name="Datumsplatzhalter 3">
            <a:extLst>
              <a:ext uri="{FF2B5EF4-FFF2-40B4-BE49-F238E27FC236}">
                <a16:creationId xmlns:a16="http://schemas.microsoft.com/office/drawing/2014/main" id="{AF4619C8-E3EC-4AC7-B50D-CDBFFD3435CB}"/>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6340AA8F-6358-44BC-B2FF-0C2064798428}"/>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C62C1E2F-88C2-4056-BCCB-55FAAFCFF1BC}"/>
              </a:ext>
            </a:extLst>
          </p:cNvPr>
          <p:cNvSpPr>
            <a:spLocks noGrp="1"/>
          </p:cNvSpPr>
          <p:nvPr>
            <p:ph type="sldNum" sz="quarter" idx="12"/>
          </p:nvPr>
        </p:nvSpPr>
        <p:spPr/>
        <p:txBody>
          <a:bodyPr/>
          <a:lstStyle/>
          <a:p>
            <a:pPr>
              <a:defRPr/>
            </a:pPr>
            <a:fld id="{527F1E04-A1A3-475C-A843-CFD0985386EF}" type="slidenum">
              <a:rPr lang="de-DE" smtClean="0"/>
              <a:t>10</a:t>
            </a:fld>
            <a:endParaRPr lang="de-DE"/>
          </a:p>
        </p:txBody>
      </p:sp>
      <p:sp>
        <p:nvSpPr>
          <p:cNvPr id="11" name="Textfeld 10">
            <a:extLst>
              <a:ext uri="{FF2B5EF4-FFF2-40B4-BE49-F238E27FC236}">
                <a16:creationId xmlns:a16="http://schemas.microsoft.com/office/drawing/2014/main" id="{6378A33E-4E28-477F-A49D-4794C7A9D60D}"/>
              </a:ext>
            </a:extLst>
          </p:cNvPr>
          <p:cNvSpPr txBox="1"/>
          <p:nvPr/>
        </p:nvSpPr>
        <p:spPr bwMode="auto">
          <a:xfrm>
            <a:off x="576064" y="1367754"/>
            <a:ext cx="7704856" cy="4349909"/>
          </a:xfrm>
          <a:prstGeom prst="rect">
            <a:avLst/>
          </a:prstGeom>
          <a:noFill/>
        </p:spPr>
        <p:txBody>
          <a:bodyPr wrap="square">
            <a:spAutoFit/>
          </a:bodyPr>
          <a:lstStyle/>
          <a:p>
            <a:pPr marL="285750" lvl="1" indent="-285750">
              <a:spcBef>
                <a:spcPts val="720"/>
              </a:spcBef>
              <a:spcAft>
                <a:spcPts val="360"/>
              </a:spcAft>
              <a:buFont typeface="Arial" panose="020B0604020202020204" pitchFamily="34" charset="0"/>
              <a:buChar char="•"/>
              <a:defRPr/>
            </a:pPr>
            <a:endParaRPr lang="de-DE" sz="2400" dirty="0">
              <a:solidFill>
                <a:srgbClr val="07529A"/>
              </a:solidFill>
              <a:latin typeface="Calibri"/>
              <a:cs typeface="Calibri"/>
            </a:endParaRPr>
          </a:p>
          <a:p>
            <a:pPr marL="285750" lvl="1" indent="-285750">
              <a:spcBef>
                <a:spcPts val="720"/>
              </a:spcBef>
              <a:spcAft>
                <a:spcPts val="360"/>
              </a:spcAft>
              <a:buFont typeface="Arial" panose="020B0604020202020204" pitchFamily="34" charset="0"/>
              <a:buChar char="•"/>
              <a:defRPr/>
            </a:pPr>
            <a:r>
              <a:rPr lang="de-DE" sz="2400" dirty="0">
                <a:solidFill>
                  <a:srgbClr val="07529A"/>
                </a:solidFill>
                <a:latin typeface="Calibri"/>
                <a:cs typeface="Calibri"/>
              </a:rPr>
              <a:t>Frau Dr. Ina Grau ist für die Anrechnung der im Ausland erbrachten Leistungen hier am Institut für Psychologie zuständig. </a:t>
            </a:r>
            <a:r>
              <a:rPr lang="de-DE" sz="2400" dirty="0" err="1">
                <a:solidFill>
                  <a:srgbClr val="07529A"/>
                </a:solidFill>
                <a:latin typeface="Calibri"/>
                <a:cs typeface="Calibri"/>
              </a:rPr>
              <a:t>eMail</a:t>
            </a:r>
            <a:r>
              <a:rPr lang="de-DE" sz="2400" dirty="0">
                <a:solidFill>
                  <a:srgbClr val="07529A"/>
                </a:solidFill>
                <a:latin typeface="Calibri"/>
                <a:cs typeface="Calibri"/>
              </a:rPr>
              <a:t>: igrau@uni-bonn.de.</a:t>
            </a:r>
          </a:p>
          <a:p>
            <a:pPr marL="285750" lvl="1" indent="-285750">
              <a:spcBef>
                <a:spcPts val="720"/>
              </a:spcBef>
              <a:spcAft>
                <a:spcPts val="360"/>
              </a:spcAft>
              <a:buFont typeface="Arial" panose="020B0604020202020204" pitchFamily="34" charset="0"/>
              <a:buChar char="•"/>
              <a:defRPr/>
            </a:pPr>
            <a:r>
              <a:rPr lang="de-DE" sz="2400" dirty="0">
                <a:solidFill>
                  <a:srgbClr val="07529A"/>
                </a:solidFill>
                <a:latin typeface="Calibri"/>
                <a:cs typeface="Calibri"/>
              </a:rPr>
              <a:t>Alina Seidel (Hochschulambulanz) übernimmt die Anerkennung von Studienleistungen im KLIPP-Master. </a:t>
            </a:r>
            <a:r>
              <a:rPr lang="de-DE" sz="2400" dirty="0" err="1">
                <a:solidFill>
                  <a:srgbClr val="07529A"/>
                </a:solidFill>
                <a:latin typeface="Calibri"/>
                <a:cs typeface="Calibri"/>
              </a:rPr>
              <a:t>eMail</a:t>
            </a:r>
            <a:r>
              <a:rPr lang="de-DE" sz="2400" dirty="0">
                <a:solidFill>
                  <a:srgbClr val="07529A"/>
                </a:solidFill>
                <a:latin typeface="Calibri"/>
                <a:cs typeface="Calibri"/>
              </a:rPr>
              <a:t>: aseidel@uni-bonn.de</a:t>
            </a:r>
          </a:p>
          <a:p>
            <a:pPr marL="285750" lvl="1" indent="-285750">
              <a:spcBef>
                <a:spcPts val="720"/>
              </a:spcBef>
              <a:spcAft>
                <a:spcPts val="360"/>
              </a:spcAft>
              <a:buFont typeface="Arial" panose="020B0604020202020204" pitchFamily="34" charset="0"/>
              <a:buChar char="•"/>
              <a:defRPr/>
            </a:pPr>
            <a:endParaRPr lang="de-DE" sz="2400" dirty="0">
              <a:solidFill>
                <a:srgbClr val="07529A"/>
              </a:solidFill>
              <a:latin typeface="Calibri"/>
              <a:cs typeface="Calibri"/>
            </a:endParaRPr>
          </a:p>
          <a:p>
            <a:pPr marL="0" lvl="1">
              <a:spcBef>
                <a:spcPts val="720"/>
              </a:spcBef>
              <a:spcAft>
                <a:spcPts val="360"/>
              </a:spcAft>
              <a:defRPr/>
            </a:pPr>
            <a:r>
              <a:rPr lang="de-DE" sz="2400" dirty="0">
                <a:solidFill>
                  <a:srgbClr val="07529A"/>
                </a:solidFill>
                <a:latin typeface="Calibri"/>
                <a:cs typeface="Calibri"/>
              </a:rPr>
              <a:t>Es ist sinnvoll eine Anerkennung vorab auch mit dem Modulverantwortlichen am Institut abzusprechen!</a:t>
            </a:r>
          </a:p>
        </p:txBody>
      </p:sp>
    </p:spTree>
    <p:extLst>
      <p:ext uri="{BB962C8B-B14F-4D97-AF65-F5344CB8AC3E}">
        <p14:creationId xmlns:p14="http://schemas.microsoft.com/office/powerpoint/2010/main" val="35602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28B69-CF7E-4DDF-8F0F-EF35A1C6B435}"/>
              </a:ext>
            </a:extLst>
          </p:cNvPr>
          <p:cNvSpPr>
            <a:spLocks noGrp="1"/>
          </p:cNvSpPr>
          <p:nvPr>
            <p:ph type="title"/>
          </p:nvPr>
        </p:nvSpPr>
        <p:spPr/>
        <p:txBody>
          <a:bodyPr/>
          <a:lstStyle/>
          <a:p>
            <a:r>
              <a:rPr lang="de-DE" dirty="0"/>
              <a:t>Erfahrungsberichte</a:t>
            </a:r>
          </a:p>
        </p:txBody>
      </p:sp>
      <p:sp>
        <p:nvSpPr>
          <p:cNvPr id="3" name="Inhaltsplatzhalter 2">
            <a:extLst>
              <a:ext uri="{FF2B5EF4-FFF2-40B4-BE49-F238E27FC236}">
                <a16:creationId xmlns:a16="http://schemas.microsoft.com/office/drawing/2014/main" id="{0F2DDB7C-B4E1-4793-A2B1-A0EEB4C5D1D4}"/>
              </a:ext>
            </a:extLst>
          </p:cNvPr>
          <p:cNvSpPr>
            <a:spLocks noGrp="1"/>
          </p:cNvSpPr>
          <p:nvPr>
            <p:ph idx="1"/>
          </p:nvPr>
        </p:nvSpPr>
        <p:spPr/>
        <p:txBody>
          <a:bodyPr/>
          <a:lstStyle/>
          <a:p>
            <a:pPr>
              <a:buFont typeface="Wingdings" panose="05000000000000000000" pitchFamily="2" charset="2"/>
              <a:buChar char="v"/>
            </a:pPr>
            <a:r>
              <a:rPr lang="de-DE" dirty="0"/>
              <a:t>„ Insgesamt kann ich nur sagen: Macht es!! Es lohnt sich so sehr und war eine wunderschöne Zeit. Das ganze Semester war eine so tolle Erfahrung und die Freundschaften, die dort entstanden sind, waren natürlich das Beste daran. “</a:t>
            </a:r>
          </a:p>
          <a:p>
            <a:pPr marL="0" indent="0">
              <a:buNone/>
            </a:pPr>
            <a:r>
              <a:rPr lang="de-DE" dirty="0"/>
              <a:t>( ERASMUS Studentin Aix-en-Provence, Marseille)</a:t>
            </a:r>
          </a:p>
          <a:p>
            <a:pPr>
              <a:buFont typeface="Wingdings" panose="05000000000000000000" pitchFamily="2" charset="2"/>
              <a:buChar char="v"/>
            </a:pPr>
            <a:r>
              <a:rPr lang="de-DE" dirty="0"/>
              <a:t>„ Mein Aufenthalt in Island war einfach nur großartig, und ich würde es jederzeit wieder machen! Beste Erfahrung: Die Freundlichkeit der </a:t>
            </a:r>
            <a:r>
              <a:rPr lang="de-DE" dirty="0" err="1"/>
              <a:t>Isländer:innen</a:t>
            </a:r>
            <a:r>
              <a:rPr lang="de-DE" dirty="0"/>
              <a:t> und die entspannte Atmosphäre, sowohl an der Uni als auch generell. Polarlichter und Vulkanausbruch vom Balkon/Fenster beobachten.“ </a:t>
            </a:r>
          </a:p>
          <a:p>
            <a:pPr marL="0" indent="0">
              <a:buNone/>
            </a:pPr>
            <a:r>
              <a:rPr lang="de-DE" dirty="0"/>
              <a:t>( ERASMUS Studentin </a:t>
            </a:r>
            <a:r>
              <a:rPr lang="de-DE" dirty="0" err="1"/>
              <a:t>Neurotech</a:t>
            </a:r>
            <a:r>
              <a:rPr lang="de-DE" dirty="0"/>
              <a:t> EU, Reykjavik University )</a:t>
            </a:r>
          </a:p>
        </p:txBody>
      </p:sp>
      <p:sp>
        <p:nvSpPr>
          <p:cNvPr id="4" name="Datumsplatzhalter 3">
            <a:extLst>
              <a:ext uri="{FF2B5EF4-FFF2-40B4-BE49-F238E27FC236}">
                <a16:creationId xmlns:a16="http://schemas.microsoft.com/office/drawing/2014/main" id="{9EDD2F16-9704-4A7A-A632-A3119712D7F9}"/>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A91BCDA9-6E93-410C-8DBC-8DECBBB4092B}"/>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006C0995-1B33-42D4-9AA2-BAAF801C91B3}"/>
              </a:ext>
            </a:extLst>
          </p:cNvPr>
          <p:cNvSpPr>
            <a:spLocks noGrp="1"/>
          </p:cNvSpPr>
          <p:nvPr>
            <p:ph type="sldNum" sz="quarter" idx="12"/>
          </p:nvPr>
        </p:nvSpPr>
        <p:spPr/>
        <p:txBody>
          <a:bodyPr/>
          <a:lstStyle/>
          <a:p>
            <a:pPr>
              <a:defRPr/>
            </a:pPr>
            <a:fld id="{527F1E04-A1A3-475C-A843-CFD0985386EF}" type="slidenum">
              <a:rPr lang="de-DE" smtClean="0"/>
              <a:t>11</a:t>
            </a:fld>
            <a:endParaRPr lang="de-DE"/>
          </a:p>
        </p:txBody>
      </p:sp>
      <p:pic>
        <p:nvPicPr>
          <p:cNvPr id="7" name="Grafik 6">
            <a:extLst>
              <a:ext uri="{FF2B5EF4-FFF2-40B4-BE49-F238E27FC236}">
                <a16:creationId xmlns:a16="http://schemas.microsoft.com/office/drawing/2014/main" id="{4A9C3B57-8EEE-4D2A-A74E-EA4B3FD70A43}"/>
              </a:ext>
            </a:extLst>
          </p:cNvPr>
          <p:cNvPicPr>
            <a:picLocks noChangeAspect="1"/>
          </p:cNvPicPr>
          <p:nvPr/>
        </p:nvPicPr>
        <p:blipFill>
          <a:blip r:embed="rId2"/>
          <a:stretch>
            <a:fillRect/>
          </a:stretch>
        </p:blipFill>
        <p:spPr>
          <a:xfrm>
            <a:off x="6477229" y="5989955"/>
            <a:ext cx="2450804" cy="548688"/>
          </a:xfrm>
          <a:prstGeom prst="rect">
            <a:avLst/>
          </a:prstGeom>
        </p:spPr>
      </p:pic>
    </p:spTree>
    <p:extLst>
      <p:ext uri="{BB962C8B-B14F-4D97-AF65-F5344CB8AC3E}">
        <p14:creationId xmlns:p14="http://schemas.microsoft.com/office/powerpoint/2010/main" val="403244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48F48-13C5-4346-98FC-C1FD23F47DFB}"/>
              </a:ext>
            </a:extLst>
          </p:cNvPr>
          <p:cNvSpPr>
            <a:spLocks noGrp="1"/>
          </p:cNvSpPr>
          <p:nvPr>
            <p:ph type="title"/>
          </p:nvPr>
        </p:nvSpPr>
        <p:spPr/>
        <p:txBody>
          <a:bodyPr/>
          <a:lstStyle/>
          <a:p>
            <a:r>
              <a:rPr lang="de-DE" dirty="0"/>
              <a:t>ERASMUS Organisation - Zweigeteilt</a:t>
            </a:r>
          </a:p>
        </p:txBody>
      </p:sp>
      <p:sp>
        <p:nvSpPr>
          <p:cNvPr id="3" name="Inhaltsplatzhalter 2">
            <a:extLst>
              <a:ext uri="{FF2B5EF4-FFF2-40B4-BE49-F238E27FC236}">
                <a16:creationId xmlns:a16="http://schemas.microsoft.com/office/drawing/2014/main" id="{355DF04B-E96C-45AD-8622-98C7CA349B1A}"/>
              </a:ext>
            </a:extLst>
          </p:cNvPr>
          <p:cNvSpPr>
            <a:spLocks noGrp="1"/>
          </p:cNvSpPr>
          <p:nvPr>
            <p:ph idx="1"/>
          </p:nvPr>
        </p:nvSpPr>
        <p:spPr/>
        <p:txBody>
          <a:bodyPr/>
          <a:lstStyle/>
          <a:p>
            <a:pPr>
              <a:buFont typeface="Arial" panose="020B0604020202020204" pitchFamily="34" charset="0"/>
              <a:buChar char="•"/>
            </a:pPr>
            <a:r>
              <a:rPr lang="de-DE" dirty="0"/>
              <a:t>Das Dezernat Internationales ist für die organisatorische Seite des Austausches zuständig. Es beantragt und bewirtschaftet die Gelder, aus denen Ihr ERASMUS-Zuschuss finanziert wird, bei der EU-Kommission und überweist Ihnen den Zuschuss.</a:t>
            </a:r>
          </a:p>
          <a:p>
            <a:pPr>
              <a:buFont typeface="Arial" panose="020B0604020202020204" pitchFamily="34" charset="0"/>
              <a:buChar char="•"/>
            </a:pPr>
            <a:r>
              <a:rPr lang="de-DE" dirty="0"/>
              <a:t>Die ERASMUS-Fachkoordination ist für die akademische Seite des Austausches zuständig. Die Fachkoordination beurteilt die fachliche Förderungswürdigkeit Ihrer Bewerbung, nominiert Sie bei der Partneruniversität und leitet wichtige Informationen der Partneruniversitäten an Sie weiter. Hier besprechen Sie auch Ihren Studienplan.</a:t>
            </a:r>
          </a:p>
        </p:txBody>
      </p:sp>
      <p:sp>
        <p:nvSpPr>
          <p:cNvPr id="4" name="Datumsplatzhalter 3">
            <a:extLst>
              <a:ext uri="{FF2B5EF4-FFF2-40B4-BE49-F238E27FC236}">
                <a16:creationId xmlns:a16="http://schemas.microsoft.com/office/drawing/2014/main" id="{0BE1A98A-1F45-44B9-9D38-8A2F71412649}"/>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5A2BD346-15A9-45BD-8639-088E2498D57E}"/>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0C9FECFB-A2B8-49EC-87FE-E404EBB4433E}"/>
              </a:ext>
            </a:extLst>
          </p:cNvPr>
          <p:cNvSpPr>
            <a:spLocks noGrp="1"/>
          </p:cNvSpPr>
          <p:nvPr>
            <p:ph type="sldNum" sz="quarter" idx="12"/>
          </p:nvPr>
        </p:nvSpPr>
        <p:spPr/>
        <p:txBody>
          <a:bodyPr/>
          <a:lstStyle/>
          <a:p>
            <a:pPr>
              <a:defRPr/>
            </a:pPr>
            <a:fld id="{527F1E04-A1A3-475C-A843-CFD0985386EF}" type="slidenum">
              <a:rPr lang="de-DE" smtClean="0"/>
              <a:t>2</a:t>
            </a:fld>
            <a:endParaRPr lang="de-DE"/>
          </a:p>
        </p:txBody>
      </p:sp>
      <p:pic>
        <p:nvPicPr>
          <p:cNvPr id="8" name="Grafik 7">
            <a:extLst>
              <a:ext uri="{FF2B5EF4-FFF2-40B4-BE49-F238E27FC236}">
                <a16:creationId xmlns:a16="http://schemas.microsoft.com/office/drawing/2014/main" id="{0346F48C-2150-4EDF-946E-E13C28A783C9}"/>
              </a:ext>
            </a:extLst>
          </p:cNvPr>
          <p:cNvPicPr>
            <a:picLocks noChangeAspect="1"/>
          </p:cNvPicPr>
          <p:nvPr/>
        </p:nvPicPr>
        <p:blipFill>
          <a:blip r:embed="rId2"/>
          <a:stretch>
            <a:fillRect/>
          </a:stretch>
        </p:blipFill>
        <p:spPr>
          <a:xfrm>
            <a:off x="6483325" y="5993003"/>
            <a:ext cx="2444708" cy="542591"/>
          </a:xfrm>
          <a:prstGeom prst="rect">
            <a:avLst/>
          </a:prstGeom>
        </p:spPr>
      </p:pic>
    </p:spTree>
    <p:extLst>
      <p:ext uri="{BB962C8B-B14F-4D97-AF65-F5344CB8AC3E}">
        <p14:creationId xmlns:p14="http://schemas.microsoft.com/office/powerpoint/2010/main" val="247924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3574342" name="Titel 1"/>
          <p:cNvSpPr>
            <a:spLocks noGrp="1"/>
          </p:cNvSpPr>
          <p:nvPr>
            <p:ph type="title"/>
          </p:nvPr>
        </p:nvSpPr>
        <p:spPr bwMode="auto"/>
        <p:txBody>
          <a:bodyPr/>
          <a:lstStyle/>
          <a:p>
            <a:pPr>
              <a:defRPr/>
            </a:pPr>
            <a:r>
              <a:rPr lang="de-DE" dirty="0"/>
              <a:t>Erasmus </a:t>
            </a:r>
            <a:r>
              <a:rPr lang="de-DE" dirty="0" err="1"/>
              <a:t>fACHKOORDINATION</a:t>
            </a:r>
            <a:endParaRPr dirty="0"/>
          </a:p>
        </p:txBody>
      </p:sp>
      <p:sp>
        <p:nvSpPr>
          <p:cNvPr id="1435306445" name="Datumsplatzhalter 3"/>
          <p:cNvSpPr>
            <a:spLocks noGrp="1"/>
          </p:cNvSpPr>
          <p:nvPr>
            <p:ph type="dt" sz="half" idx="10"/>
          </p:nvPr>
        </p:nvSpPr>
        <p:spPr bwMode="auto"/>
        <p:txBody>
          <a:bodyPr/>
          <a:lstStyle/>
          <a:p>
            <a:pPr>
              <a:defRPr/>
            </a:pPr>
            <a:r>
              <a:rPr lang="de-DE"/>
              <a:t>30.10.2025</a:t>
            </a:r>
            <a:endParaRPr/>
          </a:p>
        </p:txBody>
      </p:sp>
      <p:sp>
        <p:nvSpPr>
          <p:cNvPr id="1078784806" name="Fußzeilenplatzhalter 4"/>
          <p:cNvSpPr>
            <a:spLocks noGrp="1"/>
          </p:cNvSpPr>
          <p:nvPr>
            <p:ph type="ftr" sz="quarter" idx="11"/>
          </p:nvPr>
        </p:nvSpPr>
        <p:spPr bwMode="auto"/>
        <p:txBody>
          <a:bodyPr/>
          <a:lstStyle/>
          <a:p>
            <a:pPr>
              <a:defRPr/>
            </a:pPr>
            <a:r>
              <a:rPr lang="de-DE"/>
              <a:t>ERASMUS - nstitut für Psychologie</a:t>
            </a:r>
            <a:endParaRPr/>
          </a:p>
        </p:txBody>
      </p:sp>
      <p:sp>
        <p:nvSpPr>
          <p:cNvPr id="1477308035" name="Foliennummernplatzhalter 5"/>
          <p:cNvSpPr>
            <a:spLocks noGrp="1"/>
          </p:cNvSpPr>
          <p:nvPr>
            <p:ph type="sldNum" sz="quarter" idx="12"/>
          </p:nvPr>
        </p:nvSpPr>
        <p:spPr bwMode="auto"/>
        <p:txBody>
          <a:bodyPr/>
          <a:lstStyle/>
          <a:p>
            <a:pPr>
              <a:defRPr/>
            </a:pPr>
            <a:fld id="{527F1E04-A1A3-475C-A843-CFD0985386EF}" type="slidenum">
              <a:rPr lang="de-DE"/>
              <a:t>3</a:t>
            </a:fld>
            <a:endParaRPr lang="de-DE"/>
          </a:p>
        </p:txBody>
      </p:sp>
      <p:sp>
        <p:nvSpPr>
          <p:cNvPr id="908375634" name="Google Shape;873;p40"/>
          <p:cNvSpPr/>
          <p:nvPr/>
        </p:nvSpPr>
        <p:spPr bwMode="auto">
          <a:xfrm>
            <a:off x="-76251" y="3499854"/>
            <a:ext cx="310181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defRPr/>
            </a:pPr>
            <a:r>
              <a:rPr lang="de-DE" sz="1600" dirty="0">
                <a:solidFill>
                  <a:srgbClr val="07529A"/>
                </a:solidFill>
                <a:ea typeface="Arial"/>
                <a:cs typeface="Arial"/>
              </a:rPr>
              <a:t>Prof. Dr. Martin Reuter</a:t>
            </a:r>
          </a:p>
          <a:p>
            <a:pPr marL="0" marR="0" lvl="0" indent="0" algn="ctr" rtl="0">
              <a:spcBef>
                <a:spcPts val="0"/>
              </a:spcBef>
              <a:spcAft>
                <a:spcPts val="0"/>
              </a:spcAft>
              <a:buNone/>
              <a:defRPr/>
            </a:pPr>
            <a:r>
              <a:rPr lang="de-DE" sz="1600" dirty="0">
                <a:solidFill>
                  <a:srgbClr val="07529A"/>
                </a:solidFill>
                <a:cs typeface="Arial"/>
              </a:rPr>
              <a:t>ERASMUS Fachkoordinator</a:t>
            </a:r>
            <a:endParaRPr sz="1600" dirty="0">
              <a:solidFill>
                <a:srgbClr val="07529A"/>
              </a:solidFill>
            </a:endParaRPr>
          </a:p>
        </p:txBody>
      </p:sp>
      <p:sp>
        <p:nvSpPr>
          <p:cNvPr id="875906949" name="Google Shape;874;p40"/>
          <p:cNvSpPr/>
          <p:nvPr/>
        </p:nvSpPr>
        <p:spPr bwMode="auto">
          <a:xfrm>
            <a:off x="210556" y="1246862"/>
            <a:ext cx="475297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defRPr/>
            </a:pPr>
            <a:r>
              <a:rPr lang="de-DE" sz="2400">
                <a:solidFill>
                  <a:srgbClr val="07529A"/>
                </a:solidFill>
                <a:ea typeface="Arial"/>
                <a:cs typeface="Arial"/>
              </a:rPr>
              <a:t>Studieren im Ausland - ERASMUS</a:t>
            </a:r>
            <a:endParaRPr sz="2400">
              <a:solidFill>
                <a:srgbClr val="07529A"/>
              </a:solidFill>
            </a:endParaRPr>
          </a:p>
        </p:txBody>
      </p:sp>
      <p:sp>
        <p:nvSpPr>
          <p:cNvPr id="634325186" name="Google Shape;875;p40"/>
          <p:cNvSpPr/>
          <p:nvPr/>
        </p:nvSpPr>
        <p:spPr bwMode="auto">
          <a:xfrm>
            <a:off x="2737026" y="1767354"/>
            <a:ext cx="6480000" cy="1323399"/>
          </a:xfrm>
          <a:prstGeom prst="rect">
            <a:avLst/>
          </a:prstGeom>
          <a:noFill/>
          <a:ln>
            <a:noFill/>
          </a:ln>
        </p:spPr>
        <p:txBody>
          <a:bodyPr spcFirstLastPara="1" wrap="square" lIns="91425" tIns="45700" rIns="91425" bIns="45700" anchor="t" anchorCtr="0">
            <a:spAutoFit/>
          </a:bodyPr>
          <a:lstStyle/>
          <a:p>
            <a:pPr lvl="0">
              <a:defRPr/>
            </a:pPr>
            <a:r>
              <a:rPr lang="de-DE" sz="2000" dirty="0">
                <a:solidFill>
                  <a:srgbClr val="07529A"/>
                </a:solidFill>
                <a:ea typeface="Arial"/>
                <a:cs typeface="Arial"/>
              </a:rPr>
              <a:t>Raum: 1.004</a:t>
            </a:r>
            <a:br>
              <a:rPr lang="de-DE" sz="2000" dirty="0">
                <a:solidFill>
                  <a:srgbClr val="07529A"/>
                </a:solidFill>
                <a:ea typeface="Arial"/>
                <a:cs typeface="Arial"/>
              </a:rPr>
            </a:br>
            <a:r>
              <a:rPr lang="de-DE" sz="2000" dirty="0">
                <a:solidFill>
                  <a:srgbClr val="07529A"/>
                </a:solidFill>
                <a:ea typeface="Arial"/>
                <a:cs typeface="Arial"/>
              </a:rPr>
              <a:t>Sprechstunde: nach Vereinbarung</a:t>
            </a:r>
            <a:br>
              <a:rPr lang="de-DE" sz="2000" dirty="0">
                <a:solidFill>
                  <a:srgbClr val="07529A"/>
                </a:solidFill>
                <a:ea typeface="Arial"/>
                <a:cs typeface="Arial"/>
              </a:rPr>
            </a:br>
            <a:r>
              <a:rPr lang="de-DE" sz="2000" dirty="0">
                <a:solidFill>
                  <a:srgbClr val="07529A"/>
                </a:solidFill>
                <a:ea typeface="Arial"/>
                <a:cs typeface="Arial"/>
              </a:rPr>
              <a:t>Email: </a:t>
            </a:r>
            <a:r>
              <a:rPr lang="de-DE" sz="2000" u="sng" dirty="0">
                <a:solidFill>
                  <a:srgbClr val="07529A"/>
                </a:solidFill>
                <a:ea typeface="Arial"/>
                <a:cs typeface="Arial"/>
                <a:hlinkClick r:id="rId3"/>
              </a:rPr>
              <a:t>erasmus.psychology@uni-bonn.de</a:t>
            </a:r>
            <a:endParaRPr lang="de-DE" sz="2000" u="sng" dirty="0">
              <a:solidFill>
                <a:srgbClr val="07529A"/>
              </a:solidFill>
              <a:ea typeface="Arial"/>
              <a:cs typeface="Arial"/>
            </a:endParaRPr>
          </a:p>
          <a:p>
            <a:pPr lvl="0">
              <a:defRPr/>
            </a:pPr>
            <a:endParaRPr lang="de-DE" sz="2000" dirty="0">
              <a:solidFill>
                <a:srgbClr val="07529A"/>
              </a:solidFill>
              <a:ea typeface="Arial"/>
              <a:cs typeface="Arial"/>
            </a:endParaRPr>
          </a:p>
        </p:txBody>
      </p:sp>
      <p:pic>
        <p:nvPicPr>
          <p:cNvPr id="1381454092" name="Grafik 9"/>
          <p:cNvPicPr>
            <a:picLocks noChangeAspect="1"/>
          </p:cNvPicPr>
          <p:nvPr/>
        </p:nvPicPr>
        <p:blipFill>
          <a:blip r:embed="rId4"/>
          <a:stretch/>
        </p:blipFill>
        <p:spPr bwMode="auto">
          <a:xfrm>
            <a:off x="3937994" y="3358206"/>
            <a:ext cx="4863831" cy="2822850"/>
          </a:xfrm>
          <a:prstGeom prst="rect">
            <a:avLst/>
          </a:prstGeom>
        </p:spPr>
      </p:pic>
      <p:pic>
        <p:nvPicPr>
          <p:cNvPr id="667125507" name="Grafik 32"/>
          <p:cNvPicPr>
            <a:picLocks noChangeAspect="1"/>
          </p:cNvPicPr>
          <p:nvPr/>
        </p:nvPicPr>
        <p:blipFill>
          <a:blip r:embed="rId5"/>
          <a:stretch/>
        </p:blipFill>
        <p:spPr bwMode="auto">
          <a:xfrm>
            <a:off x="779587" y="1767354"/>
            <a:ext cx="1333543" cy="1795475"/>
          </a:xfrm>
          <a:prstGeom prst="rect">
            <a:avLst/>
          </a:prstGeom>
        </p:spPr>
      </p:pic>
      <p:pic>
        <p:nvPicPr>
          <p:cNvPr id="4" name="Grafik 3">
            <a:extLst>
              <a:ext uri="{FF2B5EF4-FFF2-40B4-BE49-F238E27FC236}">
                <a16:creationId xmlns:a16="http://schemas.microsoft.com/office/drawing/2014/main" id="{CAD52538-EA9E-4221-8A2E-8CECDFC7800D}"/>
              </a:ext>
            </a:extLst>
          </p:cNvPr>
          <p:cNvPicPr>
            <a:picLocks noChangeAspect="1"/>
          </p:cNvPicPr>
          <p:nvPr/>
        </p:nvPicPr>
        <p:blipFill>
          <a:blip r:embed="rId6"/>
          <a:stretch>
            <a:fillRect/>
          </a:stretch>
        </p:blipFill>
        <p:spPr>
          <a:xfrm>
            <a:off x="5894299" y="5797914"/>
            <a:ext cx="2907526" cy="650595"/>
          </a:xfrm>
          <a:prstGeom prst="rect">
            <a:avLst/>
          </a:prstGeom>
        </p:spPr>
      </p:pic>
      <p:pic>
        <p:nvPicPr>
          <p:cNvPr id="5" name="Grafik 4">
            <a:extLst>
              <a:ext uri="{FF2B5EF4-FFF2-40B4-BE49-F238E27FC236}">
                <a16:creationId xmlns:a16="http://schemas.microsoft.com/office/drawing/2014/main" id="{3F89C4E3-A82F-4267-B3CD-328777311E1E}"/>
              </a:ext>
            </a:extLst>
          </p:cNvPr>
          <p:cNvPicPr>
            <a:picLocks noChangeAspect="1"/>
          </p:cNvPicPr>
          <p:nvPr/>
        </p:nvPicPr>
        <p:blipFill>
          <a:blip r:embed="rId7"/>
          <a:stretch>
            <a:fillRect/>
          </a:stretch>
        </p:blipFill>
        <p:spPr>
          <a:xfrm>
            <a:off x="775936" y="4064088"/>
            <a:ext cx="1340843" cy="1916649"/>
          </a:xfrm>
          <a:prstGeom prst="rect">
            <a:avLst/>
          </a:prstGeom>
        </p:spPr>
      </p:pic>
      <p:sp>
        <p:nvSpPr>
          <p:cNvPr id="6" name="Textfeld 5">
            <a:extLst>
              <a:ext uri="{FF2B5EF4-FFF2-40B4-BE49-F238E27FC236}">
                <a16:creationId xmlns:a16="http://schemas.microsoft.com/office/drawing/2014/main" id="{D0328A49-A16C-42F7-9B80-B68CDBEB21C0}"/>
              </a:ext>
            </a:extLst>
          </p:cNvPr>
          <p:cNvSpPr txBox="1"/>
          <p:nvPr/>
        </p:nvSpPr>
        <p:spPr bwMode="auto">
          <a:xfrm>
            <a:off x="-436291" y="5897221"/>
            <a:ext cx="3821892" cy="584775"/>
          </a:xfrm>
          <a:prstGeom prst="rect">
            <a:avLst/>
          </a:prstGeom>
          <a:noFill/>
        </p:spPr>
        <p:txBody>
          <a:bodyPr wrap="square" rtlCol="0">
            <a:spAutoFit/>
          </a:bodyPr>
          <a:lstStyle/>
          <a:p>
            <a:pPr algn="ctr"/>
            <a:r>
              <a:rPr lang="de-DE" sz="1600" dirty="0">
                <a:solidFill>
                  <a:srgbClr val="07529A"/>
                </a:solidFill>
                <a:cs typeface="Arial"/>
              </a:rPr>
              <a:t>Melanie Wolff Metternich</a:t>
            </a:r>
          </a:p>
          <a:p>
            <a:pPr algn="ctr"/>
            <a:r>
              <a:rPr lang="de-DE" sz="1600" dirty="0">
                <a:solidFill>
                  <a:srgbClr val="07529A"/>
                </a:solidFill>
                <a:cs typeface="Arial"/>
              </a:rPr>
              <a:t>Sekretariat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A675A-1A91-1EA0-D25F-9812AE5DF490}"/>
              </a:ext>
            </a:extLst>
          </p:cNvPr>
          <p:cNvSpPr>
            <a:spLocks noGrp="1"/>
          </p:cNvSpPr>
          <p:nvPr>
            <p:ph type="title"/>
          </p:nvPr>
        </p:nvSpPr>
        <p:spPr/>
        <p:txBody>
          <a:bodyPr/>
          <a:lstStyle/>
          <a:p>
            <a:r>
              <a:rPr lang="de-DE" dirty="0"/>
              <a:t>Partneruniversitäten</a:t>
            </a:r>
          </a:p>
        </p:txBody>
      </p:sp>
      <p:sp>
        <p:nvSpPr>
          <p:cNvPr id="4" name="Textplatzhalter 3">
            <a:extLst>
              <a:ext uri="{FF2B5EF4-FFF2-40B4-BE49-F238E27FC236}">
                <a16:creationId xmlns:a16="http://schemas.microsoft.com/office/drawing/2014/main" id="{8346C280-34FB-B178-13D7-44FB4042E937}"/>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dirty="0"/>
              <a:t>Das Institut für Psychologie verfügt derzeit über 17 Austauschmöglichkeiten in 7 Ländern. </a:t>
            </a:r>
          </a:p>
          <a:p>
            <a:endParaRPr lang="de-DE" dirty="0"/>
          </a:p>
          <a:p>
            <a:pPr marL="285750" indent="-285750">
              <a:buFont typeface="Arial" panose="020B0604020202020204" pitchFamily="34" charset="0"/>
              <a:buChar char="•"/>
            </a:pPr>
            <a:r>
              <a:rPr lang="de-DE" dirty="0"/>
              <a:t>Weiterhin besteht die Möglichkeit an einer unserer </a:t>
            </a:r>
            <a:r>
              <a:rPr lang="de-DE" dirty="0" err="1"/>
              <a:t>NeurotechEU</a:t>
            </a:r>
            <a:r>
              <a:rPr lang="de-DE" dirty="0"/>
              <a:t>-Partneruniversitäten        einen ERASMUS-Aufenthalt zu absolvieren.</a:t>
            </a:r>
          </a:p>
          <a:p>
            <a:endParaRPr lang="de-DE" dirty="0"/>
          </a:p>
        </p:txBody>
      </p:sp>
      <p:sp>
        <p:nvSpPr>
          <p:cNvPr id="5" name="Datumsplatzhalter 4">
            <a:extLst>
              <a:ext uri="{FF2B5EF4-FFF2-40B4-BE49-F238E27FC236}">
                <a16:creationId xmlns:a16="http://schemas.microsoft.com/office/drawing/2014/main" id="{334823E9-96DD-28CC-780E-59463EA3C6D7}"/>
              </a:ext>
            </a:extLst>
          </p:cNvPr>
          <p:cNvSpPr>
            <a:spLocks noGrp="1"/>
          </p:cNvSpPr>
          <p:nvPr>
            <p:ph type="dt" sz="half" idx="10"/>
          </p:nvPr>
        </p:nvSpPr>
        <p:spPr/>
        <p:txBody>
          <a:bodyPr/>
          <a:lstStyle/>
          <a:p>
            <a:pPr>
              <a:defRPr/>
            </a:pPr>
            <a:r>
              <a:rPr lang="de-DE"/>
              <a:t>30.10.2025</a:t>
            </a:r>
          </a:p>
        </p:txBody>
      </p:sp>
      <p:sp>
        <p:nvSpPr>
          <p:cNvPr id="6" name="Fußzeilenplatzhalter 5">
            <a:extLst>
              <a:ext uri="{FF2B5EF4-FFF2-40B4-BE49-F238E27FC236}">
                <a16:creationId xmlns:a16="http://schemas.microsoft.com/office/drawing/2014/main" id="{3CDFB074-D46E-FBD8-394D-F95D54570AEA}"/>
              </a:ext>
            </a:extLst>
          </p:cNvPr>
          <p:cNvSpPr>
            <a:spLocks noGrp="1"/>
          </p:cNvSpPr>
          <p:nvPr>
            <p:ph type="ftr" sz="quarter" idx="11"/>
          </p:nvPr>
        </p:nvSpPr>
        <p:spPr/>
        <p:txBody>
          <a:bodyPr/>
          <a:lstStyle/>
          <a:p>
            <a:pPr>
              <a:defRPr/>
            </a:pPr>
            <a:r>
              <a:rPr lang="de-DE"/>
              <a:t>ERASMUS - nstitut für Psychologie</a:t>
            </a:r>
          </a:p>
        </p:txBody>
      </p:sp>
      <p:sp>
        <p:nvSpPr>
          <p:cNvPr id="7" name="Foliennummernplatzhalter 6">
            <a:extLst>
              <a:ext uri="{FF2B5EF4-FFF2-40B4-BE49-F238E27FC236}">
                <a16:creationId xmlns:a16="http://schemas.microsoft.com/office/drawing/2014/main" id="{90156346-AF59-E8BC-8FC5-827DE0862CEE}"/>
              </a:ext>
            </a:extLst>
          </p:cNvPr>
          <p:cNvSpPr>
            <a:spLocks noGrp="1"/>
          </p:cNvSpPr>
          <p:nvPr>
            <p:ph type="sldNum" sz="quarter" idx="12"/>
          </p:nvPr>
        </p:nvSpPr>
        <p:spPr/>
        <p:txBody>
          <a:bodyPr/>
          <a:lstStyle/>
          <a:p>
            <a:pPr>
              <a:defRPr/>
            </a:pPr>
            <a:fld id="{527F1E04-A1A3-475C-A843-CFD0985386EF}" type="slidenum">
              <a:rPr lang="de-DE" smtClean="0"/>
              <a:t>4</a:t>
            </a:fld>
            <a:endParaRPr lang="de-DE"/>
          </a:p>
        </p:txBody>
      </p:sp>
      <p:pic>
        <p:nvPicPr>
          <p:cNvPr id="13" name="Bildplatzhalter 12">
            <a:extLst>
              <a:ext uri="{FF2B5EF4-FFF2-40B4-BE49-F238E27FC236}">
                <a16:creationId xmlns:a16="http://schemas.microsoft.com/office/drawing/2014/main" id="{CC2F65BC-2EBB-229B-8CEE-0E834041068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098" r="4098"/>
          <a:stretch>
            <a:fillRect/>
          </a:stretch>
        </p:blipFill>
        <p:spPr/>
      </p:pic>
      <p:pic>
        <p:nvPicPr>
          <p:cNvPr id="3" name="Grafik 2">
            <a:extLst>
              <a:ext uri="{FF2B5EF4-FFF2-40B4-BE49-F238E27FC236}">
                <a16:creationId xmlns:a16="http://schemas.microsoft.com/office/drawing/2014/main" id="{0D918E82-E833-4993-98E8-3D36B5347295}"/>
              </a:ext>
            </a:extLst>
          </p:cNvPr>
          <p:cNvPicPr>
            <a:picLocks noChangeAspect="1"/>
          </p:cNvPicPr>
          <p:nvPr/>
        </p:nvPicPr>
        <p:blipFill>
          <a:blip r:embed="rId3"/>
          <a:stretch>
            <a:fillRect/>
          </a:stretch>
        </p:blipFill>
        <p:spPr>
          <a:xfrm>
            <a:off x="6477954" y="5990902"/>
            <a:ext cx="2448969" cy="546793"/>
          </a:xfrm>
          <a:prstGeom prst="rect">
            <a:avLst/>
          </a:prstGeom>
        </p:spPr>
      </p:pic>
    </p:spTree>
    <p:extLst>
      <p:ext uri="{BB962C8B-B14F-4D97-AF65-F5344CB8AC3E}">
        <p14:creationId xmlns:p14="http://schemas.microsoft.com/office/powerpoint/2010/main" val="127062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57F10-07F5-4481-903D-52558A739DDB}"/>
              </a:ext>
            </a:extLst>
          </p:cNvPr>
          <p:cNvSpPr>
            <a:spLocks noGrp="1"/>
          </p:cNvSpPr>
          <p:nvPr>
            <p:ph type="title"/>
          </p:nvPr>
        </p:nvSpPr>
        <p:spPr/>
        <p:txBody>
          <a:bodyPr/>
          <a:lstStyle/>
          <a:p>
            <a:r>
              <a:rPr lang="de-DE" dirty="0"/>
              <a:t>Partneruniversitäten</a:t>
            </a:r>
          </a:p>
        </p:txBody>
      </p:sp>
      <p:sp>
        <p:nvSpPr>
          <p:cNvPr id="3" name="Inhaltsplatzhalter 2">
            <a:extLst>
              <a:ext uri="{FF2B5EF4-FFF2-40B4-BE49-F238E27FC236}">
                <a16:creationId xmlns:a16="http://schemas.microsoft.com/office/drawing/2014/main" id="{5ED57B95-0946-40C0-8CA3-4349BE3AEB6E}"/>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720"/>
              </a:spcBef>
              <a:spcAft>
                <a:spcPts val="720"/>
              </a:spcAft>
              <a:buClrTx/>
              <a:buSzTx/>
              <a:buFont typeface="Arial" panose="020B0604020202020204" pitchFamily="34" charset="0"/>
              <a:buChar char="•"/>
              <a:tabLst/>
              <a:defRPr/>
            </a:pPr>
            <a:endParaRPr kumimoji="0" lang="de-DE" b="0" i="0" u="none" strike="noStrike" kern="0" cap="none" spc="0" normalizeH="0" baseline="0" noProof="0" dirty="0">
              <a:ln>
                <a:noFill/>
              </a:ln>
              <a:solidFill>
                <a:srgbClr val="07529A"/>
              </a:solidFill>
              <a:effectLst/>
              <a:uLnTx/>
              <a:uFillTx/>
              <a:latin typeface="Calibri"/>
              <a:cs typeface="Calibri"/>
            </a:endParaRPr>
          </a:p>
          <a:p>
            <a:pPr marL="285750" marR="0" lvl="0" indent="-285750" algn="l" defTabSz="914400" rtl="0" eaLnBrk="1" fontAlgn="auto" latinLnBrk="0" hangingPunct="1">
              <a:lnSpc>
                <a:spcPct val="100000"/>
              </a:lnSpc>
              <a:spcBef>
                <a:spcPts val="720"/>
              </a:spcBef>
              <a:spcAft>
                <a:spcPts val="720"/>
              </a:spcAft>
              <a:buClrTx/>
              <a:buSzTx/>
              <a:buFont typeface="Arial" panose="020B0604020202020204" pitchFamily="34" charset="0"/>
              <a:buChar char="•"/>
              <a:tabLst/>
              <a:defRPr/>
            </a:pPr>
            <a:r>
              <a:rPr kumimoji="0" lang="de-DE" b="0" i="0" u="none" strike="noStrike" kern="0" cap="none" spc="0" normalizeH="0" baseline="0" noProof="0" dirty="0">
                <a:ln>
                  <a:noFill/>
                </a:ln>
                <a:solidFill>
                  <a:srgbClr val="07529A"/>
                </a:solidFill>
                <a:effectLst/>
                <a:uLnTx/>
                <a:uFillTx/>
                <a:latin typeface="Calibri"/>
                <a:cs typeface="Calibri"/>
              </a:rPr>
              <a:t>Partneruniversitäten, Sprachanforderungen, Fact Sheet und möglicher Studiengang unter </a:t>
            </a:r>
            <a:r>
              <a:rPr kumimoji="0" lang="de-DE" b="0" i="0" u="none" strike="noStrike" kern="0" cap="none" spc="0" normalizeH="0" baseline="0" noProof="0" dirty="0">
                <a:ln>
                  <a:noFill/>
                </a:ln>
                <a:solidFill>
                  <a:srgbClr val="07529A"/>
                </a:solidFill>
                <a:effectLst/>
                <a:uLnTx/>
                <a:uFillTx/>
                <a:latin typeface="Calibri"/>
                <a:cs typeface="Calibri"/>
                <a:hlinkClick r:id="rId2"/>
              </a:rPr>
              <a:t>https://www.psychologie.uni-bonn.de/de/studium/erasmus-programm</a:t>
            </a:r>
            <a:endParaRPr lang="de-DE" dirty="0">
              <a:solidFill>
                <a:srgbClr val="07529A"/>
              </a:solidFill>
              <a:latin typeface="Calibri"/>
              <a:cs typeface="Calibri"/>
            </a:endParaRPr>
          </a:p>
          <a:p>
            <a:pPr marL="285750" marR="0" lvl="0" indent="-285750" algn="l" defTabSz="914400" rtl="0" eaLnBrk="1" fontAlgn="auto" latinLnBrk="0" hangingPunct="1">
              <a:lnSpc>
                <a:spcPct val="100000"/>
              </a:lnSpc>
              <a:spcBef>
                <a:spcPts val="720"/>
              </a:spcBef>
              <a:spcAft>
                <a:spcPts val="720"/>
              </a:spcAft>
              <a:buClrTx/>
              <a:buSzTx/>
              <a:buFont typeface="Arial" panose="020B0604020202020204" pitchFamily="34" charset="0"/>
              <a:buChar char="•"/>
              <a:tabLst/>
              <a:defRPr/>
            </a:pPr>
            <a:r>
              <a:rPr lang="de-DE" dirty="0"/>
              <a:t>Das Institut für Psychologie hat unterschiedliche Vereinbarungen mit den Partneruniversitäten getroffen hat. Einige Universitäten bieten daher den Austausch im Bachelor, im Master oder in beiden Studiengängen an.</a:t>
            </a:r>
          </a:p>
        </p:txBody>
      </p:sp>
      <p:sp>
        <p:nvSpPr>
          <p:cNvPr id="4" name="Datumsplatzhalter 3">
            <a:extLst>
              <a:ext uri="{FF2B5EF4-FFF2-40B4-BE49-F238E27FC236}">
                <a16:creationId xmlns:a16="http://schemas.microsoft.com/office/drawing/2014/main" id="{D3F043E8-665F-4422-AB03-969325F67D8B}"/>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6B48E847-09F8-45A1-986A-35BDB401615F}"/>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D5510E26-010D-45E3-8C84-6133FEFA95B2}"/>
              </a:ext>
            </a:extLst>
          </p:cNvPr>
          <p:cNvSpPr>
            <a:spLocks noGrp="1"/>
          </p:cNvSpPr>
          <p:nvPr>
            <p:ph type="sldNum" sz="quarter" idx="12"/>
          </p:nvPr>
        </p:nvSpPr>
        <p:spPr/>
        <p:txBody>
          <a:bodyPr/>
          <a:lstStyle/>
          <a:p>
            <a:pPr>
              <a:defRPr/>
            </a:pPr>
            <a:fld id="{527F1E04-A1A3-475C-A843-CFD0985386EF}" type="slidenum">
              <a:rPr lang="de-DE" smtClean="0"/>
              <a:t>5</a:t>
            </a:fld>
            <a:endParaRPr lang="de-DE"/>
          </a:p>
        </p:txBody>
      </p:sp>
      <p:pic>
        <p:nvPicPr>
          <p:cNvPr id="7" name="Grafik 6">
            <a:extLst>
              <a:ext uri="{FF2B5EF4-FFF2-40B4-BE49-F238E27FC236}">
                <a16:creationId xmlns:a16="http://schemas.microsoft.com/office/drawing/2014/main" id="{A32D63A2-0AEB-496A-BB22-563B8018819F}"/>
              </a:ext>
            </a:extLst>
          </p:cNvPr>
          <p:cNvPicPr>
            <a:picLocks noChangeAspect="1"/>
          </p:cNvPicPr>
          <p:nvPr/>
        </p:nvPicPr>
        <p:blipFill>
          <a:blip r:embed="rId3"/>
          <a:stretch>
            <a:fillRect/>
          </a:stretch>
        </p:blipFill>
        <p:spPr>
          <a:xfrm>
            <a:off x="6624736" y="6003632"/>
            <a:ext cx="2450804" cy="548688"/>
          </a:xfrm>
          <a:prstGeom prst="rect">
            <a:avLst/>
          </a:prstGeom>
        </p:spPr>
      </p:pic>
    </p:spTree>
    <p:extLst>
      <p:ext uri="{BB962C8B-B14F-4D97-AF65-F5344CB8AC3E}">
        <p14:creationId xmlns:p14="http://schemas.microsoft.com/office/powerpoint/2010/main" val="272483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CC566-7920-F129-CDCB-9B4F201715B5}"/>
              </a:ext>
            </a:extLst>
          </p:cNvPr>
          <p:cNvSpPr>
            <a:spLocks noGrp="1"/>
          </p:cNvSpPr>
          <p:nvPr>
            <p:ph type="title"/>
          </p:nvPr>
        </p:nvSpPr>
        <p:spPr/>
        <p:txBody>
          <a:bodyPr/>
          <a:lstStyle/>
          <a:p>
            <a:r>
              <a:rPr lang="de-DE" dirty="0"/>
              <a:t>Bewerbung</a:t>
            </a:r>
          </a:p>
        </p:txBody>
      </p:sp>
      <p:sp>
        <p:nvSpPr>
          <p:cNvPr id="3" name="Inhaltsplatzhalter 2">
            <a:extLst>
              <a:ext uri="{FF2B5EF4-FFF2-40B4-BE49-F238E27FC236}">
                <a16:creationId xmlns:a16="http://schemas.microsoft.com/office/drawing/2014/main" id="{B5D082A8-1442-CA5D-8434-BDC825CAA76A}"/>
              </a:ext>
            </a:extLst>
          </p:cNvPr>
          <p:cNvSpPr>
            <a:spLocks noGrp="1"/>
          </p:cNvSpPr>
          <p:nvPr>
            <p:ph sz="half" idx="1"/>
          </p:nvPr>
        </p:nvSpPr>
        <p:spPr>
          <a:xfrm>
            <a:off x="288992" y="1368139"/>
            <a:ext cx="8640000" cy="4176080"/>
          </a:xfrm>
        </p:spPr>
        <p:txBody>
          <a:bodyPr/>
          <a:lstStyle/>
          <a:p>
            <a:pPr marL="432000" marR="0" lvl="1" indent="-216000" algn="l" defTabSz="914400" rtl="0" eaLnBrk="1" fontAlgn="auto" latinLnBrk="0" hangingPunct="1">
              <a:lnSpc>
                <a:spcPct val="100000"/>
              </a:lnSpc>
              <a:spcBef>
                <a:spcPts val="720"/>
              </a:spcBef>
              <a:spcAft>
                <a:spcPts val="360"/>
              </a:spcAft>
              <a:buClrTx/>
              <a:buSzTx/>
              <a:buFont typeface="Arial" panose="020B0604020202020204" pitchFamily="34" charset="0"/>
              <a:buChar char="•"/>
              <a:tabLst/>
              <a:defRPr/>
            </a:pPr>
            <a:r>
              <a:rPr kumimoji="0" lang="de-DE" sz="2400" b="0" i="0" u="none" strike="noStrike" kern="0" cap="none" spc="0" normalizeH="0" baseline="0" noProof="0" dirty="0">
                <a:ln>
                  <a:noFill/>
                </a:ln>
                <a:solidFill>
                  <a:srgbClr val="07529A"/>
                </a:solidFill>
                <a:effectLst/>
                <a:uLnTx/>
                <a:uFillTx/>
                <a:latin typeface="Calibri"/>
                <a:cs typeface="Calibri"/>
              </a:rPr>
              <a:t>Bewerbungsfrist : </a:t>
            </a:r>
            <a:r>
              <a:rPr kumimoji="0" lang="de-DE" sz="2400" b="1" i="0" u="none" strike="noStrike" kern="0" cap="none" spc="0" normalizeH="0" baseline="0" noProof="0" dirty="0">
                <a:ln>
                  <a:noFill/>
                </a:ln>
                <a:solidFill>
                  <a:srgbClr val="07529A"/>
                </a:solidFill>
                <a:effectLst/>
                <a:uLnTx/>
                <a:uFillTx/>
                <a:latin typeface="Calibri"/>
                <a:cs typeface="Calibri"/>
              </a:rPr>
              <a:t>01. Dezember 2025 </a:t>
            </a:r>
            <a:r>
              <a:rPr kumimoji="0" lang="de-DE" sz="2400" b="0" i="0" u="none" strike="noStrike" kern="0" cap="none" spc="0" normalizeH="0" baseline="0" noProof="0" dirty="0">
                <a:ln>
                  <a:noFill/>
                </a:ln>
                <a:solidFill>
                  <a:srgbClr val="07529A"/>
                </a:solidFill>
                <a:effectLst/>
                <a:uLnTx/>
                <a:uFillTx/>
                <a:latin typeface="Calibri"/>
                <a:cs typeface="Calibri"/>
              </a:rPr>
              <a:t>für das folgende akademischen Jahr 2026/2027 (entweder WS 2026/27 oder </a:t>
            </a:r>
            <a:r>
              <a:rPr kumimoji="0" lang="de-DE" sz="2400" b="0" i="0" u="none" strike="noStrike" kern="0" cap="none" spc="0" normalizeH="0" baseline="0" noProof="0" dirty="0" err="1">
                <a:ln>
                  <a:noFill/>
                </a:ln>
                <a:solidFill>
                  <a:srgbClr val="07529A"/>
                </a:solidFill>
                <a:effectLst/>
                <a:uLnTx/>
                <a:uFillTx/>
                <a:latin typeface="Calibri"/>
                <a:cs typeface="Calibri"/>
              </a:rPr>
              <a:t>SoSe</a:t>
            </a:r>
            <a:r>
              <a:rPr kumimoji="0" lang="de-DE" sz="2400" b="0" i="0" u="none" strike="noStrike" kern="0" cap="none" spc="0" normalizeH="0" baseline="0" noProof="0" dirty="0">
                <a:ln>
                  <a:noFill/>
                </a:ln>
                <a:solidFill>
                  <a:srgbClr val="07529A"/>
                </a:solidFill>
                <a:effectLst/>
                <a:uLnTx/>
                <a:uFillTx/>
                <a:latin typeface="Calibri"/>
                <a:cs typeface="Calibri"/>
              </a:rPr>
              <a:t> 2027, auch die Bewerbung für ein ganzes akademisches Jahr ist möglich)</a:t>
            </a:r>
          </a:p>
          <a:p>
            <a:pPr marL="432000" marR="0" lvl="1" indent="-216000" algn="l" defTabSz="914400" rtl="0" eaLnBrk="1" fontAlgn="auto" latinLnBrk="0" hangingPunct="1">
              <a:lnSpc>
                <a:spcPct val="100000"/>
              </a:lnSpc>
              <a:spcBef>
                <a:spcPts val="720"/>
              </a:spcBef>
              <a:spcAft>
                <a:spcPts val="360"/>
              </a:spcAft>
              <a:buClrTx/>
              <a:buSzTx/>
              <a:buFont typeface="Arial" panose="020B0604020202020204" pitchFamily="34" charset="0"/>
              <a:buChar char="•"/>
              <a:tabLst/>
              <a:defRPr/>
            </a:pPr>
            <a:r>
              <a:rPr kumimoji="0" lang="de-DE" sz="2400" b="0" i="0" u="none" strike="noStrike" kern="0" cap="none" spc="0" normalizeH="0" baseline="0" noProof="0" dirty="0">
                <a:ln>
                  <a:noFill/>
                </a:ln>
                <a:solidFill>
                  <a:srgbClr val="07529A"/>
                </a:solidFill>
                <a:effectLst/>
                <a:uLnTx/>
                <a:uFillTx/>
                <a:latin typeface="Calibri"/>
                <a:cs typeface="Calibri"/>
              </a:rPr>
              <a:t> Die Bewerbung erfolgt über das Portal für Austauschprogramme Mobility-Online der Universität Bonn. Dort reichen Sie auch bis zur Bewerbungsfrist alle geforderten Dokumente und Nachweise ein.</a:t>
            </a:r>
          </a:p>
          <a:p>
            <a:pPr marL="432000" marR="0" lvl="1" indent="-216000" algn="l" defTabSz="914400" rtl="0" eaLnBrk="1" fontAlgn="auto" latinLnBrk="0" hangingPunct="1">
              <a:lnSpc>
                <a:spcPct val="100000"/>
              </a:lnSpc>
              <a:spcBef>
                <a:spcPts val="720"/>
              </a:spcBef>
              <a:spcAft>
                <a:spcPts val="360"/>
              </a:spcAft>
              <a:buClrTx/>
              <a:buSzTx/>
              <a:buFont typeface="Arial" panose="020B0604020202020204" pitchFamily="34" charset="0"/>
              <a:buChar char="•"/>
              <a:tabLst/>
              <a:defRPr/>
            </a:pPr>
            <a:r>
              <a:rPr lang="de-DE" sz="2400" dirty="0">
                <a:solidFill>
                  <a:srgbClr val="07529A"/>
                </a:solidFill>
                <a:latin typeface="Calibri"/>
                <a:cs typeface="Calibri"/>
              </a:rPr>
              <a:t>Link wird Anfang November auf der Homepage bekannt gegeben</a:t>
            </a:r>
          </a:p>
          <a:p>
            <a:pPr marR="0" lvl="1" algn="l" defTabSz="914400" rtl="0" eaLnBrk="1" fontAlgn="auto" latinLnBrk="0" hangingPunct="1">
              <a:lnSpc>
                <a:spcPct val="100000"/>
              </a:lnSpc>
              <a:spcBef>
                <a:spcPts val="720"/>
              </a:spcBef>
              <a:spcAft>
                <a:spcPts val="360"/>
              </a:spcAft>
              <a:buClrTx/>
              <a:buSzTx/>
              <a:tabLst/>
              <a:defRPr/>
            </a:pPr>
            <a:r>
              <a:rPr kumimoji="0" lang="de-DE" sz="2400" b="0" i="0" u="none" strike="noStrike" kern="0" cap="none" spc="0" normalizeH="0" baseline="0" noProof="0" dirty="0">
                <a:ln>
                  <a:noFill/>
                </a:ln>
                <a:solidFill>
                  <a:srgbClr val="07529A"/>
                </a:solidFill>
                <a:effectLst/>
                <a:uLnTx/>
                <a:uFillTx/>
                <a:latin typeface="Calibri"/>
                <a:cs typeface="Calibri"/>
              </a:rPr>
              <a:t>https://www.psychologie.uni-bonn.de/de/studium/erasmus-programm</a:t>
            </a:r>
          </a:p>
          <a:p>
            <a:endParaRPr lang="de-DE" dirty="0"/>
          </a:p>
        </p:txBody>
      </p:sp>
      <p:pic>
        <p:nvPicPr>
          <p:cNvPr id="9" name="Grafik 8">
            <a:extLst>
              <a:ext uri="{FF2B5EF4-FFF2-40B4-BE49-F238E27FC236}">
                <a16:creationId xmlns:a16="http://schemas.microsoft.com/office/drawing/2014/main" id="{F4FC51E2-8F9F-42BE-A862-5B764ED72B77}"/>
              </a:ext>
            </a:extLst>
          </p:cNvPr>
          <p:cNvPicPr>
            <a:picLocks noChangeAspect="1"/>
          </p:cNvPicPr>
          <p:nvPr/>
        </p:nvPicPr>
        <p:blipFill>
          <a:blip r:embed="rId2"/>
          <a:stretch>
            <a:fillRect/>
          </a:stretch>
        </p:blipFill>
        <p:spPr>
          <a:xfrm>
            <a:off x="6465391" y="5976299"/>
            <a:ext cx="2450804" cy="548688"/>
          </a:xfrm>
          <a:prstGeom prst="rect">
            <a:avLst/>
          </a:prstGeom>
        </p:spPr>
      </p:pic>
      <p:sp>
        <p:nvSpPr>
          <p:cNvPr id="4" name="Textplatzhalter 3">
            <a:extLst>
              <a:ext uri="{FF2B5EF4-FFF2-40B4-BE49-F238E27FC236}">
                <a16:creationId xmlns:a16="http://schemas.microsoft.com/office/drawing/2014/main" id="{7F3D4528-C1CE-AEF0-B62A-74F93B4439DE}"/>
              </a:ext>
            </a:extLst>
          </p:cNvPr>
          <p:cNvSpPr>
            <a:spLocks noGrp="1"/>
          </p:cNvSpPr>
          <p:nvPr>
            <p:ph type="body" sz="half" idx="2"/>
          </p:nvPr>
        </p:nvSpPr>
        <p:spPr>
          <a:xfrm>
            <a:off x="288032" y="5976299"/>
            <a:ext cx="8424936" cy="288000"/>
          </a:xfrm>
        </p:spPr>
        <p:txBody>
          <a:bodyPr/>
          <a:lstStyle/>
          <a:p>
            <a:endParaRPr lang="de-DE" dirty="0"/>
          </a:p>
        </p:txBody>
      </p:sp>
      <p:sp>
        <p:nvSpPr>
          <p:cNvPr id="5" name="Datumsplatzhalter 4">
            <a:extLst>
              <a:ext uri="{FF2B5EF4-FFF2-40B4-BE49-F238E27FC236}">
                <a16:creationId xmlns:a16="http://schemas.microsoft.com/office/drawing/2014/main" id="{683D38DA-4312-5FF0-6AF7-13347EF22A46}"/>
              </a:ext>
            </a:extLst>
          </p:cNvPr>
          <p:cNvSpPr>
            <a:spLocks noGrp="1"/>
          </p:cNvSpPr>
          <p:nvPr>
            <p:ph type="dt" sz="half" idx="10"/>
          </p:nvPr>
        </p:nvSpPr>
        <p:spPr/>
        <p:txBody>
          <a:bodyPr/>
          <a:lstStyle/>
          <a:p>
            <a:pPr>
              <a:defRPr/>
            </a:pPr>
            <a:r>
              <a:rPr lang="de-DE"/>
              <a:t>30.10.2025</a:t>
            </a:r>
          </a:p>
        </p:txBody>
      </p:sp>
      <p:sp>
        <p:nvSpPr>
          <p:cNvPr id="6" name="Fußzeilenplatzhalter 5">
            <a:extLst>
              <a:ext uri="{FF2B5EF4-FFF2-40B4-BE49-F238E27FC236}">
                <a16:creationId xmlns:a16="http://schemas.microsoft.com/office/drawing/2014/main" id="{2E44D61D-2140-F834-59AF-88179B713DE5}"/>
              </a:ext>
            </a:extLst>
          </p:cNvPr>
          <p:cNvSpPr>
            <a:spLocks noGrp="1"/>
          </p:cNvSpPr>
          <p:nvPr>
            <p:ph type="ftr" sz="quarter" idx="11"/>
          </p:nvPr>
        </p:nvSpPr>
        <p:spPr/>
        <p:txBody>
          <a:bodyPr/>
          <a:lstStyle/>
          <a:p>
            <a:pPr>
              <a:defRPr/>
            </a:pPr>
            <a:r>
              <a:rPr lang="de-DE"/>
              <a:t>ERASMUS - nstitut für Psychologie</a:t>
            </a:r>
          </a:p>
        </p:txBody>
      </p:sp>
      <p:sp>
        <p:nvSpPr>
          <p:cNvPr id="7" name="Foliennummernplatzhalter 6">
            <a:extLst>
              <a:ext uri="{FF2B5EF4-FFF2-40B4-BE49-F238E27FC236}">
                <a16:creationId xmlns:a16="http://schemas.microsoft.com/office/drawing/2014/main" id="{0BCCBC1A-8F47-CF56-ED71-936C1DE6B384}"/>
              </a:ext>
            </a:extLst>
          </p:cNvPr>
          <p:cNvSpPr>
            <a:spLocks noGrp="1"/>
          </p:cNvSpPr>
          <p:nvPr>
            <p:ph type="sldNum" sz="quarter" idx="12"/>
          </p:nvPr>
        </p:nvSpPr>
        <p:spPr/>
        <p:txBody>
          <a:bodyPr/>
          <a:lstStyle/>
          <a:p>
            <a:pPr>
              <a:defRPr/>
            </a:pPr>
            <a:fld id="{527F1E04-A1A3-475C-A843-CFD0985386EF}" type="slidenum">
              <a:rPr lang="de-DE" smtClean="0"/>
              <a:t>6</a:t>
            </a:fld>
            <a:endParaRPr lang="de-DE"/>
          </a:p>
        </p:txBody>
      </p:sp>
    </p:spTree>
    <p:extLst>
      <p:ext uri="{BB962C8B-B14F-4D97-AF65-F5344CB8AC3E}">
        <p14:creationId xmlns:p14="http://schemas.microsoft.com/office/powerpoint/2010/main" val="335193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6B735-49D6-21A0-1D6D-9510CB1BB366}"/>
              </a:ext>
            </a:extLst>
          </p:cNvPr>
          <p:cNvSpPr>
            <a:spLocks noGrp="1"/>
          </p:cNvSpPr>
          <p:nvPr>
            <p:ph type="title"/>
          </p:nvPr>
        </p:nvSpPr>
        <p:spPr/>
        <p:txBody>
          <a:bodyPr/>
          <a:lstStyle/>
          <a:p>
            <a:r>
              <a:rPr lang="de-DE" dirty="0" err="1"/>
              <a:t>bEWERBUNG</a:t>
            </a:r>
            <a:endParaRPr lang="de-DE" dirty="0"/>
          </a:p>
        </p:txBody>
      </p:sp>
      <p:sp>
        <p:nvSpPr>
          <p:cNvPr id="3" name="Inhaltsplatzhalter 2">
            <a:extLst>
              <a:ext uri="{FF2B5EF4-FFF2-40B4-BE49-F238E27FC236}">
                <a16:creationId xmlns:a16="http://schemas.microsoft.com/office/drawing/2014/main" id="{EF71A619-6D90-FF3C-C7EE-D01CDB062530}"/>
              </a:ext>
            </a:extLst>
          </p:cNvPr>
          <p:cNvSpPr>
            <a:spLocks noGrp="1"/>
          </p:cNvSpPr>
          <p:nvPr>
            <p:ph idx="1"/>
          </p:nvPr>
        </p:nvSpPr>
        <p:spPr/>
        <p:txBody>
          <a:bodyPr/>
          <a:lstStyle/>
          <a:p>
            <a:pPr lvl="1">
              <a:buFont typeface="Arial" panose="020B0604020202020204" pitchFamily="34" charset="0"/>
              <a:buChar char="•"/>
            </a:pPr>
            <a:r>
              <a:rPr lang="de-DE" dirty="0"/>
              <a:t>Bewerbungen für unsere Partner der Europäische Hochschulallianz </a:t>
            </a:r>
            <a:r>
              <a:rPr lang="de-DE" dirty="0" err="1"/>
              <a:t>NeurotechEU</a:t>
            </a:r>
            <a:r>
              <a:rPr lang="de-DE" dirty="0"/>
              <a:t> müssen getrennt erstellt werden. </a:t>
            </a:r>
            <a:r>
              <a:rPr lang="de-DE" dirty="0">
                <a:sym typeface="Wingdings" panose="05000000000000000000" pitchFamily="2" charset="2"/>
              </a:rPr>
              <a:t> </a:t>
            </a:r>
            <a:r>
              <a:rPr lang="de-DE" dirty="0"/>
              <a:t>Bewerbung auf ein Auslandsstudium eines ERASMUS + Partners </a:t>
            </a:r>
            <a:r>
              <a:rPr lang="de-DE" b="1" dirty="0"/>
              <a:t>oder</a:t>
            </a:r>
            <a:r>
              <a:rPr lang="de-DE" dirty="0"/>
              <a:t> eine Bewerbung auf einen Platz bei einem </a:t>
            </a:r>
            <a:r>
              <a:rPr lang="de-DE" dirty="0" err="1"/>
              <a:t>NeurotechEU</a:t>
            </a:r>
            <a:r>
              <a:rPr lang="de-DE" dirty="0"/>
              <a:t> </a:t>
            </a:r>
          </a:p>
          <a:p>
            <a:pPr lvl="1">
              <a:buFont typeface="Arial" panose="020B0604020202020204" pitchFamily="34" charset="0"/>
              <a:buChar char="•"/>
            </a:pPr>
            <a:r>
              <a:rPr lang="de-DE" dirty="0"/>
              <a:t>Es gilt die Bewerbungsfrist des Fachbereiches Psychologie für beide Bewerbungen ( 01.12.2025 ). Allerdings wird die Platzvergabe bei den </a:t>
            </a:r>
            <a:r>
              <a:rPr lang="de-DE" dirty="0" err="1"/>
              <a:t>NeurotechEU</a:t>
            </a:r>
            <a:r>
              <a:rPr lang="de-DE" dirty="0"/>
              <a:t> Partnern zentral koordiniert und erfolgt daher zeitversetzt. Infos zu den </a:t>
            </a:r>
            <a:r>
              <a:rPr lang="de-DE" dirty="0" err="1"/>
              <a:t>Neurotech</a:t>
            </a:r>
            <a:r>
              <a:rPr lang="de-DE" dirty="0"/>
              <a:t> EU Partner erteilt Frau Sina Loos. </a:t>
            </a:r>
            <a:r>
              <a:rPr lang="de-DE" dirty="0" err="1"/>
              <a:t>eMail</a:t>
            </a:r>
            <a:r>
              <a:rPr lang="de-DE" dirty="0"/>
              <a:t>: s.loos@uni-bonn.de</a:t>
            </a:r>
          </a:p>
          <a:p>
            <a:pPr marL="216000" lvl="1" indent="0">
              <a:buNone/>
            </a:pPr>
            <a:endParaRPr lang="de-DE" dirty="0"/>
          </a:p>
        </p:txBody>
      </p:sp>
      <p:sp>
        <p:nvSpPr>
          <p:cNvPr id="4" name="Datumsplatzhalter 3">
            <a:extLst>
              <a:ext uri="{FF2B5EF4-FFF2-40B4-BE49-F238E27FC236}">
                <a16:creationId xmlns:a16="http://schemas.microsoft.com/office/drawing/2014/main" id="{BBADE9E5-DADA-9D46-0DFE-3B9FB7B8CC98}"/>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4D8D1F10-8CE3-6C11-8410-5D4B1C721EE0}"/>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C3344AFB-A738-778E-542B-FD2F6AE0EABD}"/>
              </a:ext>
            </a:extLst>
          </p:cNvPr>
          <p:cNvSpPr>
            <a:spLocks noGrp="1"/>
          </p:cNvSpPr>
          <p:nvPr>
            <p:ph type="sldNum" sz="quarter" idx="12"/>
          </p:nvPr>
        </p:nvSpPr>
        <p:spPr/>
        <p:txBody>
          <a:bodyPr/>
          <a:lstStyle/>
          <a:p>
            <a:pPr>
              <a:defRPr/>
            </a:pPr>
            <a:fld id="{527F1E04-A1A3-475C-A843-CFD0985386EF}" type="slidenum">
              <a:rPr lang="de-DE" smtClean="0"/>
              <a:t>7</a:t>
            </a:fld>
            <a:endParaRPr lang="de-DE"/>
          </a:p>
        </p:txBody>
      </p:sp>
      <p:pic>
        <p:nvPicPr>
          <p:cNvPr id="7" name="Grafik 6">
            <a:extLst>
              <a:ext uri="{FF2B5EF4-FFF2-40B4-BE49-F238E27FC236}">
                <a16:creationId xmlns:a16="http://schemas.microsoft.com/office/drawing/2014/main" id="{B8358585-94EC-40CD-ADAA-61E2A873D7DE}"/>
              </a:ext>
            </a:extLst>
          </p:cNvPr>
          <p:cNvPicPr>
            <a:picLocks noChangeAspect="1"/>
          </p:cNvPicPr>
          <p:nvPr/>
        </p:nvPicPr>
        <p:blipFill>
          <a:blip r:embed="rId2"/>
          <a:stretch>
            <a:fillRect/>
          </a:stretch>
        </p:blipFill>
        <p:spPr>
          <a:xfrm>
            <a:off x="6552728" y="5859600"/>
            <a:ext cx="2450804" cy="548688"/>
          </a:xfrm>
          <a:prstGeom prst="rect">
            <a:avLst/>
          </a:prstGeom>
        </p:spPr>
      </p:pic>
    </p:spTree>
    <p:extLst>
      <p:ext uri="{BB962C8B-B14F-4D97-AF65-F5344CB8AC3E}">
        <p14:creationId xmlns:p14="http://schemas.microsoft.com/office/powerpoint/2010/main" val="59888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223D2-3C16-8990-8627-9446FF3210D6}"/>
              </a:ext>
            </a:extLst>
          </p:cNvPr>
          <p:cNvSpPr>
            <a:spLocks noGrp="1"/>
          </p:cNvSpPr>
          <p:nvPr>
            <p:ph type="title"/>
          </p:nvPr>
        </p:nvSpPr>
        <p:spPr/>
        <p:txBody>
          <a:bodyPr/>
          <a:lstStyle/>
          <a:p>
            <a:r>
              <a:rPr lang="de-DE" dirty="0">
                <a:effectLst/>
              </a:rPr>
              <a:t>Bewerbungsunterlagen </a:t>
            </a:r>
            <a:br>
              <a:rPr lang="de-DE" dirty="0">
                <a:effectLst/>
              </a:rPr>
            </a:br>
            <a:endParaRPr lang="de-DE" dirty="0"/>
          </a:p>
        </p:txBody>
      </p:sp>
      <p:sp>
        <p:nvSpPr>
          <p:cNvPr id="3" name="Inhaltsplatzhalter 2">
            <a:extLst>
              <a:ext uri="{FF2B5EF4-FFF2-40B4-BE49-F238E27FC236}">
                <a16:creationId xmlns:a16="http://schemas.microsoft.com/office/drawing/2014/main" id="{0AB30275-E509-889C-44EE-2644F9BBE22D}"/>
              </a:ext>
            </a:extLst>
          </p:cNvPr>
          <p:cNvSpPr>
            <a:spLocks noGrp="1"/>
          </p:cNvSpPr>
          <p:nvPr>
            <p:ph sz="half" idx="1"/>
          </p:nvPr>
        </p:nvSpPr>
        <p:spPr/>
        <p:txBody>
          <a:bodyPr/>
          <a:lstStyle/>
          <a:p>
            <a:r>
              <a:rPr lang="de-DE" sz="2400" dirty="0"/>
              <a:t>Lesen Sie zuvor unbedingt die ausführliche Anleitung zur Erstellung Ihrer Bewerbung auf den Erasmus-Seiten des Dezernats Internationales der Universität Bonn. ( PDF )</a:t>
            </a:r>
          </a:p>
          <a:p>
            <a:pPr marL="457200" indent="-457200">
              <a:buFont typeface="+mj-lt"/>
              <a:buAutoNum type="arabicPeriod"/>
            </a:pPr>
            <a:r>
              <a:rPr lang="de-DE" sz="2400" dirty="0" err="1"/>
              <a:t>Transcript</a:t>
            </a:r>
            <a:r>
              <a:rPr lang="de-DE" sz="2400" dirty="0"/>
              <a:t> </a:t>
            </a:r>
            <a:r>
              <a:rPr lang="de-DE" sz="2400" dirty="0" err="1"/>
              <a:t>of</a:t>
            </a:r>
            <a:r>
              <a:rPr lang="de-DE" sz="2400" dirty="0"/>
              <a:t> Records</a:t>
            </a:r>
          </a:p>
          <a:p>
            <a:pPr marL="457200" indent="-457200">
              <a:buFont typeface="+mj-lt"/>
              <a:buAutoNum type="arabicPeriod"/>
            </a:pPr>
            <a:r>
              <a:rPr lang="de-DE" sz="2400" dirty="0"/>
              <a:t>Lebenslauf</a:t>
            </a:r>
          </a:p>
          <a:p>
            <a:pPr marL="457200" indent="-457200">
              <a:buFont typeface="+mj-lt"/>
              <a:buAutoNum type="arabicPeriod"/>
            </a:pPr>
            <a:r>
              <a:rPr lang="de-DE" sz="2400" dirty="0"/>
              <a:t>Motivationsschreiben</a:t>
            </a:r>
          </a:p>
          <a:p>
            <a:pPr marL="457200" indent="-457200">
              <a:buFont typeface="+mj-lt"/>
              <a:buAutoNum type="arabicPeriod"/>
            </a:pPr>
            <a:r>
              <a:rPr lang="de-DE" sz="2400" dirty="0"/>
              <a:t>Bewerbungsformular</a:t>
            </a:r>
          </a:p>
          <a:p>
            <a:pPr marL="457200" indent="-457200">
              <a:buFont typeface="+mj-lt"/>
              <a:buAutoNum type="arabicPeriod"/>
            </a:pPr>
            <a:r>
              <a:rPr lang="de-DE" sz="2400" dirty="0"/>
              <a:t>Sprachnachweis</a:t>
            </a:r>
            <a:br>
              <a:rPr lang="de-DE" sz="2400" dirty="0"/>
            </a:br>
            <a:r>
              <a:rPr lang="de-DE" sz="2400" dirty="0"/>
              <a:t> </a:t>
            </a:r>
          </a:p>
          <a:p>
            <a:endParaRPr lang="de-DE" dirty="0"/>
          </a:p>
        </p:txBody>
      </p:sp>
      <p:sp>
        <p:nvSpPr>
          <p:cNvPr id="5" name="Datumsplatzhalter 4">
            <a:extLst>
              <a:ext uri="{FF2B5EF4-FFF2-40B4-BE49-F238E27FC236}">
                <a16:creationId xmlns:a16="http://schemas.microsoft.com/office/drawing/2014/main" id="{23DFACEA-DFBF-2762-C1D6-FCE65BD834D8}"/>
              </a:ext>
            </a:extLst>
          </p:cNvPr>
          <p:cNvSpPr>
            <a:spLocks noGrp="1"/>
          </p:cNvSpPr>
          <p:nvPr>
            <p:ph type="dt" sz="half" idx="10"/>
          </p:nvPr>
        </p:nvSpPr>
        <p:spPr/>
        <p:txBody>
          <a:bodyPr/>
          <a:lstStyle/>
          <a:p>
            <a:pPr>
              <a:defRPr/>
            </a:pPr>
            <a:r>
              <a:rPr lang="de-DE"/>
              <a:t>30.10.2025</a:t>
            </a:r>
          </a:p>
        </p:txBody>
      </p:sp>
      <p:sp>
        <p:nvSpPr>
          <p:cNvPr id="6" name="Fußzeilenplatzhalter 5">
            <a:extLst>
              <a:ext uri="{FF2B5EF4-FFF2-40B4-BE49-F238E27FC236}">
                <a16:creationId xmlns:a16="http://schemas.microsoft.com/office/drawing/2014/main" id="{28FF809F-3241-C439-0D89-FB352AF9ACED}"/>
              </a:ext>
            </a:extLst>
          </p:cNvPr>
          <p:cNvSpPr>
            <a:spLocks noGrp="1"/>
          </p:cNvSpPr>
          <p:nvPr>
            <p:ph type="ftr" sz="quarter" idx="11"/>
          </p:nvPr>
        </p:nvSpPr>
        <p:spPr/>
        <p:txBody>
          <a:bodyPr/>
          <a:lstStyle/>
          <a:p>
            <a:pPr>
              <a:defRPr/>
            </a:pPr>
            <a:r>
              <a:rPr lang="de-DE"/>
              <a:t>ERASMUS - nstitut für Psychologie</a:t>
            </a:r>
          </a:p>
        </p:txBody>
      </p:sp>
      <p:sp>
        <p:nvSpPr>
          <p:cNvPr id="7" name="Foliennummernplatzhalter 6">
            <a:extLst>
              <a:ext uri="{FF2B5EF4-FFF2-40B4-BE49-F238E27FC236}">
                <a16:creationId xmlns:a16="http://schemas.microsoft.com/office/drawing/2014/main" id="{844EBD94-6754-85DB-E29D-60F4F8D52BAE}"/>
              </a:ext>
            </a:extLst>
          </p:cNvPr>
          <p:cNvSpPr>
            <a:spLocks noGrp="1"/>
          </p:cNvSpPr>
          <p:nvPr>
            <p:ph type="sldNum" sz="quarter" idx="12"/>
          </p:nvPr>
        </p:nvSpPr>
        <p:spPr/>
        <p:txBody>
          <a:bodyPr/>
          <a:lstStyle/>
          <a:p>
            <a:pPr>
              <a:defRPr/>
            </a:pPr>
            <a:fld id="{527F1E04-A1A3-475C-A843-CFD0985386EF}" type="slidenum">
              <a:rPr lang="de-DE" smtClean="0"/>
              <a:t>8</a:t>
            </a:fld>
            <a:endParaRPr lang="de-DE"/>
          </a:p>
        </p:txBody>
      </p:sp>
      <p:pic>
        <p:nvPicPr>
          <p:cNvPr id="8" name="Grafik 7">
            <a:extLst>
              <a:ext uri="{FF2B5EF4-FFF2-40B4-BE49-F238E27FC236}">
                <a16:creationId xmlns:a16="http://schemas.microsoft.com/office/drawing/2014/main" id="{B26A13E7-D18A-4B0A-9C08-37018D7096CB}"/>
              </a:ext>
            </a:extLst>
          </p:cNvPr>
          <p:cNvPicPr>
            <a:picLocks noChangeAspect="1"/>
          </p:cNvPicPr>
          <p:nvPr/>
        </p:nvPicPr>
        <p:blipFill>
          <a:blip r:embed="rId2"/>
          <a:stretch>
            <a:fillRect/>
          </a:stretch>
        </p:blipFill>
        <p:spPr>
          <a:xfrm>
            <a:off x="6477228" y="5987544"/>
            <a:ext cx="2450804" cy="548688"/>
          </a:xfrm>
          <a:prstGeom prst="rect">
            <a:avLst/>
          </a:prstGeom>
        </p:spPr>
      </p:pic>
      <p:pic>
        <p:nvPicPr>
          <p:cNvPr id="10" name="Grafik 9">
            <a:extLst>
              <a:ext uri="{FF2B5EF4-FFF2-40B4-BE49-F238E27FC236}">
                <a16:creationId xmlns:a16="http://schemas.microsoft.com/office/drawing/2014/main" id="{1179AE29-5966-48AC-A259-B4BF4DD47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4461" y="2469807"/>
            <a:ext cx="4913571" cy="3074028"/>
          </a:xfrm>
          <a:prstGeom prst="rect">
            <a:avLst/>
          </a:prstGeom>
        </p:spPr>
      </p:pic>
    </p:spTree>
    <p:extLst>
      <p:ext uri="{BB962C8B-B14F-4D97-AF65-F5344CB8AC3E}">
        <p14:creationId xmlns:p14="http://schemas.microsoft.com/office/powerpoint/2010/main" val="32519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8A055-9A1B-472A-A24E-51CAA4FA3F22}"/>
              </a:ext>
            </a:extLst>
          </p:cNvPr>
          <p:cNvSpPr>
            <a:spLocks noGrp="1"/>
          </p:cNvSpPr>
          <p:nvPr>
            <p:ph type="title"/>
          </p:nvPr>
        </p:nvSpPr>
        <p:spPr/>
        <p:txBody>
          <a:bodyPr/>
          <a:lstStyle/>
          <a:p>
            <a:r>
              <a:rPr lang="de-DE" dirty="0"/>
              <a:t>Learning Agreement</a:t>
            </a:r>
          </a:p>
        </p:txBody>
      </p:sp>
      <p:sp>
        <p:nvSpPr>
          <p:cNvPr id="3" name="Inhaltsplatzhalter 2">
            <a:extLst>
              <a:ext uri="{FF2B5EF4-FFF2-40B4-BE49-F238E27FC236}">
                <a16:creationId xmlns:a16="http://schemas.microsoft.com/office/drawing/2014/main" id="{C2E2C63C-0402-419B-AB7E-10C458506176}"/>
              </a:ext>
            </a:extLst>
          </p:cNvPr>
          <p:cNvSpPr>
            <a:spLocks noGrp="1"/>
          </p:cNvSpPr>
          <p:nvPr>
            <p:ph idx="1"/>
          </p:nvPr>
        </p:nvSpPr>
        <p:spPr/>
        <p:txBody>
          <a:bodyPr/>
          <a:lstStyle/>
          <a:p>
            <a:pPr marL="0" indent="0">
              <a:buNone/>
            </a:pPr>
            <a:endParaRPr lang="de-DE" dirty="0"/>
          </a:p>
          <a:p>
            <a:pPr marL="0" indent="0">
              <a:buNone/>
            </a:pPr>
            <a:r>
              <a:rPr lang="de-DE" dirty="0"/>
              <a:t>Zur Planung Ihres Aufenthaltes erstellen Sie ein Learning Agreement.</a:t>
            </a:r>
          </a:p>
          <a:p>
            <a:pPr marL="0" indent="0">
              <a:buNone/>
            </a:pPr>
            <a:r>
              <a:rPr lang="de-DE" dirty="0"/>
              <a:t>Da das ERASMUS Programm eine </a:t>
            </a:r>
            <a:r>
              <a:rPr lang="de-DE" dirty="0" err="1"/>
              <a:t>Credit</a:t>
            </a:r>
            <a:r>
              <a:rPr lang="de-DE" dirty="0"/>
              <a:t>-Mobility ist, müssen Sie ECTS im Ausland sammeln (&gt; 20 ECTS). Die Regel sollte sein, dass alle an der Gastuniversität belegten Kurse (Tabelle A des Learning Agreements ) auch in Bonn anerkannt werden (Tabelle B des Learning Agreements). Kommt es hier zu Abweichungen (=/&gt;50%), muss dies glaubhaft begründet werden.</a:t>
            </a:r>
          </a:p>
          <a:p>
            <a:pPr marL="0" indent="0">
              <a:buNone/>
            </a:pPr>
            <a:r>
              <a:rPr lang="de-DE" dirty="0"/>
              <a:t>Die Förderung hängt daher an mind. </a:t>
            </a:r>
            <a:r>
              <a:rPr lang="de-DE"/>
              <a:t>20 </a:t>
            </a:r>
            <a:r>
              <a:rPr lang="de-DE" dirty="0"/>
              <a:t>ECTS im Ausland erbrachter Studienleistung, die Partneruniversität kann hier abweichen und mehr ECTS verlangen. Es zählen seitens der Uni Bonn auch fachfremde Kurse, wie z.B. Sprachkurse</a:t>
            </a:r>
          </a:p>
        </p:txBody>
      </p:sp>
      <p:sp>
        <p:nvSpPr>
          <p:cNvPr id="4" name="Datumsplatzhalter 3">
            <a:extLst>
              <a:ext uri="{FF2B5EF4-FFF2-40B4-BE49-F238E27FC236}">
                <a16:creationId xmlns:a16="http://schemas.microsoft.com/office/drawing/2014/main" id="{EC74395E-0105-4F7C-B325-72CE4A6A3A44}"/>
              </a:ext>
            </a:extLst>
          </p:cNvPr>
          <p:cNvSpPr>
            <a:spLocks noGrp="1"/>
          </p:cNvSpPr>
          <p:nvPr>
            <p:ph type="dt" sz="half" idx="10"/>
          </p:nvPr>
        </p:nvSpPr>
        <p:spPr/>
        <p:txBody>
          <a:bodyPr/>
          <a:lstStyle/>
          <a:p>
            <a:pPr>
              <a:defRPr/>
            </a:pPr>
            <a:r>
              <a:rPr lang="de-DE"/>
              <a:t>30.10.2025</a:t>
            </a:r>
          </a:p>
        </p:txBody>
      </p:sp>
      <p:sp>
        <p:nvSpPr>
          <p:cNvPr id="5" name="Fußzeilenplatzhalter 4">
            <a:extLst>
              <a:ext uri="{FF2B5EF4-FFF2-40B4-BE49-F238E27FC236}">
                <a16:creationId xmlns:a16="http://schemas.microsoft.com/office/drawing/2014/main" id="{E03DE38E-3262-4BD1-A320-BC330CB2F136}"/>
              </a:ext>
            </a:extLst>
          </p:cNvPr>
          <p:cNvSpPr>
            <a:spLocks noGrp="1"/>
          </p:cNvSpPr>
          <p:nvPr>
            <p:ph type="ftr" sz="quarter" idx="11"/>
          </p:nvPr>
        </p:nvSpPr>
        <p:spPr/>
        <p:txBody>
          <a:bodyPr/>
          <a:lstStyle/>
          <a:p>
            <a:pPr>
              <a:defRPr/>
            </a:pPr>
            <a:r>
              <a:rPr lang="de-DE"/>
              <a:t>ERASMUS - nstitut für Psychologie</a:t>
            </a:r>
          </a:p>
        </p:txBody>
      </p:sp>
      <p:sp>
        <p:nvSpPr>
          <p:cNvPr id="6" name="Foliennummernplatzhalter 5">
            <a:extLst>
              <a:ext uri="{FF2B5EF4-FFF2-40B4-BE49-F238E27FC236}">
                <a16:creationId xmlns:a16="http://schemas.microsoft.com/office/drawing/2014/main" id="{7F811A72-3B56-4634-AC4F-9B68005D6B13}"/>
              </a:ext>
            </a:extLst>
          </p:cNvPr>
          <p:cNvSpPr>
            <a:spLocks noGrp="1"/>
          </p:cNvSpPr>
          <p:nvPr>
            <p:ph type="sldNum" sz="quarter" idx="12"/>
          </p:nvPr>
        </p:nvSpPr>
        <p:spPr/>
        <p:txBody>
          <a:bodyPr/>
          <a:lstStyle/>
          <a:p>
            <a:pPr>
              <a:defRPr/>
            </a:pPr>
            <a:fld id="{527F1E04-A1A3-475C-A843-CFD0985386EF}" type="slidenum">
              <a:rPr lang="de-DE" smtClean="0"/>
              <a:t>9</a:t>
            </a:fld>
            <a:endParaRPr lang="de-DE"/>
          </a:p>
        </p:txBody>
      </p:sp>
      <p:pic>
        <p:nvPicPr>
          <p:cNvPr id="7" name="Grafik 6">
            <a:extLst>
              <a:ext uri="{FF2B5EF4-FFF2-40B4-BE49-F238E27FC236}">
                <a16:creationId xmlns:a16="http://schemas.microsoft.com/office/drawing/2014/main" id="{B0BE4972-9D40-4DBE-9A8B-0F30D59BF481}"/>
              </a:ext>
            </a:extLst>
          </p:cNvPr>
          <p:cNvPicPr>
            <a:picLocks noChangeAspect="1"/>
          </p:cNvPicPr>
          <p:nvPr/>
        </p:nvPicPr>
        <p:blipFill>
          <a:blip r:embed="rId2"/>
          <a:stretch>
            <a:fillRect/>
          </a:stretch>
        </p:blipFill>
        <p:spPr>
          <a:xfrm>
            <a:off x="6477229" y="5989955"/>
            <a:ext cx="2450804" cy="548688"/>
          </a:xfrm>
          <a:prstGeom prst="rect">
            <a:avLst/>
          </a:prstGeom>
        </p:spPr>
      </p:pic>
    </p:spTree>
    <p:extLst>
      <p:ext uri="{BB962C8B-B14F-4D97-AF65-F5344CB8AC3E}">
        <p14:creationId xmlns:p14="http://schemas.microsoft.com/office/powerpoint/2010/main" val="2231108193"/>
      </p:ext>
    </p:extLst>
  </p:cSld>
  <p:clrMapOvr>
    <a:masterClrMapping/>
  </p:clrMapOvr>
</p:sld>
</file>

<file path=ppt/theme/theme1.xml><?xml version="1.0" encoding="utf-8"?>
<a:theme xmlns:a="http://schemas.openxmlformats.org/drawingml/2006/main" name="Uni_Bonn">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Arial"/>
        <a:cs typeface="Calibri"/>
      </a:majorFont>
      <a:minorFont>
        <a:latin typeface="Calibri"/>
        <a:ea typeface="Arial"/>
        <a:cs typeface="Calibri"/>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Larissa">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B08B09"/>
      </a:accent6>
      <a:hlink>
        <a:srgbClr val="032D56"/>
      </a:hlink>
      <a:folHlink>
        <a:srgbClr val="6C6C62"/>
      </a:folHlink>
    </a:clrScheme>
    <a:fontScheme name="Uni-Bonn">
      <a:majorFont>
        <a:latin typeface="Calibri"/>
        <a:ea typeface="Arial"/>
        <a:cs typeface="Calibri"/>
      </a:majorFont>
      <a:minorFont>
        <a:latin typeface="Calibri"/>
        <a:ea typeface="Arial"/>
        <a:cs typeface="Calibri"/>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Uni_Bonn_2017</Template>
  <TotalTime>0</TotalTime>
  <Words>782</Words>
  <Application>Microsoft Office PowerPoint</Application>
  <PresentationFormat>Benutzerdefiniert</PresentationFormat>
  <Paragraphs>89</Paragraphs>
  <Slides>11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Exo 2 Semi Bold</vt:lpstr>
      <vt:lpstr>Wingdings</vt:lpstr>
      <vt:lpstr>Uni_Bonn</vt:lpstr>
      <vt:lpstr>Herzlich Willkommen</vt:lpstr>
      <vt:lpstr>ERASMUS Organisation - Zweigeteilt</vt:lpstr>
      <vt:lpstr>Erasmus fACHKOORDINATION</vt:lpstr>
      <vt:lpstr>Partneruniversitäten</vt:lpstr>
      <vt:lpstr>Partneruniversitäten</vt:lpstr>
      <vt:lpstr>Bewerbung</vt:lpstr>
      <vt:lpstr>bEWERBUNG</vt:lpstr>
      <vt:lpstr>Bewerbungsunterlagen  </vt:lpstr>
      <vt:lpstr>Learning Agreement</vt:lpstr>
      <vt:lpstr>Anerkennung  Bindeglieder zum Prüfungsamt</vt:lpstr>
      <vt:lpstr>Erfahrungsberichte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23</cp:revision>
  <dcterms:created xsi:type="dcterms:W3CDTF">2019-09-12T11:58:22Z</dcterms:created>
  <dcterms:modified xsi:type="dcterms:W3CDTF">2025-11-03T09:43:22Z</dcterms:modified>
</cp:coreProperties>
</file>