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0.xml" ContentType="application/vnd.openxmlformats-officedocument.presentationml.slide+xml"/>
  <Override PartName="/ppt/slides/slide9.xml" ContentType="application/vnd.openxmlformats-officedocument.presentationml.slide+xml"/>
  <Override PartName="/ppt/notesSlides/notesSlide15.xml" ContentType="application/vnd.openxmlformats-officedocument.presentationml.notesSlide+xml"/>
  <Override PartName="/ppt/slides/slide8.xml" ContentType="application/vnd.openxmlformats-officedocument.presentationml.slide+xml"/>
  <Override PartName="/ppt/slides/slide6.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diagrams/quickStyle1.xml" ContentType="application/vnd.openxmlformats-officedocument.drawingml.diagramQuickStyl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diagrams/data1.xml" ContentType="application/vnd.openxmlformats-officedocument.drawingml.diagramData+xml"/>
  <Override PartName="/ppt/presProps.xml" ContentType="application/vnd.openxmlformats-officedocument.presentationml.presProps+xml"/>
  <Override PartName="/ppt/slideLayouts/slideLayout6.xml" ContentType="application/vnd.openxmlformats-officedocument.presentationml.slideLayout+xml"/>
  <Override PartName="/ppt/slides/slide7.xml" ContentType="application/vnd.openxmlformats-officedocument.presentationml.slide+xml"/>
  <Override PartName="/ppt/diagrams/drawing1.xml" ContentType="application/vnd.openxmlformats-officedocument.drawingml.diagramDrawing+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showSpecialPlsOnTitleSld="0">
  <p:sldMasterIdLst>
    <p:sldMasterId id="2147483648" r:id="rId1"/>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A6834F78-00DF-1E3F-07CF-BEDCC6F2F53B}">
  <a:tblStyle styleId="{A6834F78-00DF-1E3F-07CF-BEDCC6F2F53B}"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E778DC47-6989-BE3D-47B5-44778953BD45}" styleName="Helle Formatvorlage 1 - Akzent 3">
    <a:wholeTbl>
      <a:tcTxStyle>
        <a:fontRef idx="minor">
          <a:srgbClr val="000000"/>
        </a:fontRef>
        <a:schemeClr val="tx1"/>
      </a:tcTxStyle>
      <a:tcStyle>
        <a:tcBdr>
          <a:left>
            <a:ln w="12700">
              <a:noFill/>
            </a:ln>
          </a:left>
          <a:right>
            <a:ln w="12700">
              <a:noFill/>
            </a:ln>
          </a:right>
          <a:top>
            <a:ln w="12700">
              <a:solidFill>
                <a:schemeClr val="accent3"/>
              </a:solidFill>
            </a:ln>
          </a:top>
          <a:bottom>
            <a:ln w="12700">
              <a:solidFill>
                <a:schemeClr val="accent3"/>
              </a:solidFill>
            </a:ln>
          </a:bottom>
          <a:insideH>
            <a:ln w="12700">
              <a:noFill/>
            </a:ln>
          </a:insideH>
          <a:insideV>
            <a:ln w="12700">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band2V>
      <a:tcStyle>
        <a:tcBdr/>
        <a:fill>
          <a:solidFill>
            <a:schemeClr val="accent3">
              <a:alpha val="20000"/>
            </a:schemeClr>
          </a:solidFill>
        </a:fill>
      </a:tcStyle>
    </a:band2V>
    <a:lastCol>
      <a:tcStyle>
        <a:tcBdr/>
      </a:tcStyle>
    </a:lastCol>
    <a:firstCol>
      <a:tcStyle>
        <a:tcBdr/>
      </a:tcStyle>
    </a:firstCol>
    <a:lastRow>
      <a:tcStyle>
        <a:tcBdr>
          <a:top>
            <a:ln w="12700">
              <a:solidFill>
                <a:schemeClr val="accent3"/>
              </a:solidFill>
            </a:ln>
          </a:top>
        </a:tcBdr>
        <a:fill>
          <a:noFill/>
        </a:fill>
      </a:tcStyle>
    </a:lastRow>
    <a:seCell>
      <a:tcStyle>
        <a:tcBdr/>
      </a:tcStyle>
    </a:seCell>
    <a:swCell>
      <a:tcStyle>
        <a:tcBdr/>
      </a:tcStyle>
    </a:swCell>
    <a:firstRow>
      <a:tcStyle>
        <a:tcBdr>
          <a:bottom>
            <a:ln w="12700">
              <a:solidFill>
                <a:schemeClr val="accent3"/>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104" d="100"/>
          <a:sy n="104" d="100"/>
        </p:scale>
        <p:origin x="-1236" y="-90"/>
      </p:cViewPr>
      <p:guideLst>
        <p:guide pos="2160" orient="horz"/>
        <p:guide pos="288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esProps" Target="presProps.xml" /><Relationship Id="rId24" Type="http://schemas.openxmlformats.org/officeDocument/2006/relationships/tableStyles" Target="tableStyles.xml" /><Relationship Id="rId25" Type="http://schemas.openxmlformats.org/officeDocument/2006/relationships/viewProps" Target="viewProps.xml" /></Relationships>
</file>

<file path=ppt/diagrams/_rels/data1.xml.rels><?xml version="1.0" encoding="UTF-8" standalone="yes"?><Relationships xmlns="http://schemas.openxmlformats.org/package/2006/relationships"></Relationships>
</file>

<file path=ppt/diagrams/_rels/drawing1.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7D2FF24E-2A23-4731-AE3B-3B112C915F19}" type="doc">
      <dgm:prSet loTypeId="urn:microsoft.com/office/officeart/2008/layout/HorizontalMultiLevelHierarchy" loCatId="hierarchy" qsTypeId="urn:microsoft.com/office/officeart/2005/8/quickstyle/simple1#1" qsCatId="simple" csTypeId="urn:microsoft.com/office/officeart/2005/8/colors/accent1_2" csCatId="accent1" phldr="1"/>
      <dgm:spPr bwMode="auto"/>
      <dgm:t>
        <a:bodyPr/>
        <a:lstStyle/>
        <a:p>
          <a:pPr>
            <a:defRPr/>
          </a:pPr>
          <a:endParaRPr lang="de-DE"/>
        </a:p>
      </dgm:t>
    </dgm:pt>
    <dgm:pt modelId="{18B21C67-4C72-4A2A-87DE-A4BAA7D159A5}">
      <dgm:prSet phldrT="[Text]"/>
      <dgm:spPr bwMode="auto">
        <a:solidFill>
          <a:srgbClr val="00A99E"/>
        </a:solidFill>
      </dgm:spPr>
      <dgm:t>
        <a:bodyPr/>
        <a:lstStyle/>
        <a:p>
          <a:pPr>
            <a:defRPr/>
          </a:pPr>
          <a:r>
            <a:rPr lang="de-DE"/>
            <a:t>Psychologie (B.A.)</a:t>
          </a:r>
          <a:endParaRPr/>
        </a:p>
      </dgm:t>
    </dgm:pt>
    <dgm:pt modelId="{15691FE6-B2C3-4F7A-8C72-B4F5ADC4F3C2}" type="parTrans" cxnId="{6D5AA0CD-1486-41E5-9F93-446D6C09207A}">
      <dgm:prSet/>
      <dgm:spPr bwMode="auto"/>
      <dgm:t>
        <a:bodyPr/>
        <a:lstStyle/>
        <a:p>
          <a:pPr>
            <a:defRPr/>
          </a:pPr>
          <a:endParaRPr lang="de-DE"/>
        </a:p>
      </dgm:t>
    </dgm:pt>
    <dgm:pt modelId="{9C099858-A242-47A9-90D1-BC47F49BDC76}" type="sibTrans" cxnId="{6D5AA0CD-1486-41E5-9F93-446D6C09207A}">
      <dgm:prSet/>
      <dgm:spPr bwMode="auto"/>
      <dgm:t>
        <a:bodyPr/>
        <a:lstStyle/>
        <a:p>
          <a:pPr>
            <a:defRPr/>
          </a:pPr>
          <a:endParaRPr lang="de-DE"/>
        </a:p>
      </dgm:t>
    </dgm:pt>
    <dgm:pt modelId="{DCAF3588-9165-491F-B26E-30983AF203E9}">
      <dgm:prSet phldrT="[Text]"/>
      <dgm:spPr bwMode="auto">
        <a:solidFill>
          <a:srgbClr val="00A99E"/>
        </a:solidFill>
      </dgm:spPr>
      <dgm:t>
        <a:bodyPr/>
        <a:lstStyle/>
        <a:p>
          <a:pPr>
            <a:defRPr/>
          </a:pPr>
          <a:r>
            <a:rPr lang="de-DE"/>
            <a:t>Archäologie</a:t>
          </a:r>
          <a:endParaRPr/>
        </a:p>
      </dgm:t>
    </dgm:pt>
    <dgm:pt modelId="{446F7D1C-7D27-4F08-B35F-ADBC1C0CA6CE}" type="parTrans" cxnId="{D7384A2A-03A2-4AF0-A30E-E534067FC582}">
      <dgm:prSet/>
      <dgm:spPr bwMode="auto">
        <a:ln>
          <a:solidFill>
            <a:srgbClr val="00A99E"/>
          </a:solidFill>
        </a:ln>
      </dgm:spPr>
      <dgm:t>
        <a:bodyPr/>
        <a:lstStyle/>
        <a:p>
          <a:pPr>
            <a:defRPr/>
          </a:pPr>
          <a:endParaRPr lang="de-DE"/>
        </a:p>
      </dgm:t>
    </dgm:pt>
    <dgm:pt modelId="{207C346A-D0E5-43A7-8D79-CBF15860F8E7}" type="sibTrans" cxnId="{D7384A2A-03A2-4AF0-A30E-E534067FC582}">
      <dgm:prSet/>
      <dgm:spPr bwMode="auto"/>
      <dgm:t>
        <a:bodyPr/>
        <a:lstStyle/>
        <a:p>
          <a:pPr>
            <a:defRPr/>
          </a:pPr>
          <a:endParaRPr lang="de-DE"/>
        </a:p>
      </dgm:t>
    </dgm:pt>
    <dgm:pt modelId="{241DFAE0-D965-4B6F-9CDF-0B8C106EBDB1}">
      <dgm:prSet phldrT="[Text]"/>
      <dgm:spPr bwMode="auto">
        <a:solidFill>
          <a:srgbClr val="00A99E"/>
        </a:solidFill>
      </dgm:spPr>
      <dgm:t>
        <a:bodyPr/>
        <a:lstStyle/>
        <a:p>
          <a:pPr>
            <a:defRPr/>
          </a:pPr>
          <a:r>
            <a:rPr lang="de-DE"/>
            <a:t>English Studies</a:t>
          </a:r>
          <a:endParaRPr/>
        </a:p>
      </dgm:t>
    </dgm:pt>
    <dgm:pt modelId="{15807586-F2A8-4D95-A71D-4A9696CA349E}" type="parTrans" cxnId="{C4FE7DD1-E9F6-4ABC-A382-8E20DA563BC7}">
      <dgm:prSet/>
      <dgm:spPr bwMode="auto">
        <a:ln>
          <a:solidFill>
            <a:srgbClr val="00A99E"/>
          </a:solidFill>
        </a:ln>
      </dgm:spPr>
      <dgm:t>
        <a:bodyPr/>
        <a:lstStyle/>
        <a:p>
          <a:pPr>
            <a:defRPr/>
          </a:pPr>
          <a:endParaRPr lang="de-DE"/>
        </a:p>
      </dgm:t>
    </dgm:pt>
    <dgm:pt modelId="{5AC9AB0E-B82C-441B-B74A-FD4C76EF904A}" type="sibTrans" cxnId="{C4FE7DD1-E9F6-4ABC-A382-8E20DA563BC7}">
      <dgm:prSet/>
      <dgm:spPr bwMode="auto"/>
      <dgm:t>
        <a:bodyPr/>
        <a:lstStyle/>
        <a:p>
          <a:pPr>
            <a:defRPr/>
          </a:pPr>
          <a:endParaRPr lang="de-DE"/>
        </a:p>
      </dgm:t>
    </dgm:pt>
    <dgm:pt modelId="{1C7EBB0C-D3E0-422B-9802-F80388741384}">
      <dgm:prSet phldrT="[Text]"/>
      <dgm:spPr bwMode="auto">
        <a:solidFill>
          <a:srgbClr val="00A99E"/>
        </a:solidFill>
      </dgm:spPr>
      <dgm:t>
        <a:bodyPr/>
        <a:lstStyle/>
        <a:p>
          <a:pPr>
            <a:defRPr/>
          </a:pPr>
          <a:r>
            <a:rPr lang="de-DE"/>
            <a:t>Evangelische Theologie und Hermeneutik</a:t>
          </a:r>
          <a:endParaRPr/>
        </a:p>
      </dgm:t>
    </dgm:pt>
    <dgm:pt modelId="{A9BD6A63-8D97-480E-9D24-5C455BCB2C4B}" type="parTrans" cxnId="{60DCF490-9F5D-4615-8546-632CFA18C64C}">
      <dgm:prSet/>
      <dgm:spPr bwMode="auto">
        <a:ln>
          <a:solidFill>
            <a:srgbClr val="00A99E"/>
          </a:solidFill>
          <a:bevel/>
        </a:ln>
      </dgm:spPr>
      <dgm:t>
        <a:bodyPr/>
        <a:lstStyle/>
        <a:p>
          <a:pPr>
            <a:defRPr/>
          </a:pPr>
          <a:endParaRPr lang="de-DE"/>
        </a:p>
      </dgm:t>
    </dgm:pt>
    <dgm:pt modelId="{C79D2DDD-57B1-4F57-A4FD-587D542A542F}" type="sibTrans" cxnId="{60DCF490-9F5D-4615-8546-632CFA18C64C}">
      <dgm:prSet/>
      <dgm:spPr bwMode="auto"/>
      <dgm:t>
        <a:bodyPr/>
        <a:lstStyle/>
        <a:p>
          <a:pPr>
            <a:defRPr/>
          </a:pPr>
          <a:endParaRPr lang="de-DE"/>
        </a:p>
      </dgm:t>
    </dgm:pt>
    <dgm:pt modelId="{690AA3B4-A961-4EE3-AD08-12A1BA569873}">
      <dgm:prSet phldrT="[Text]"/>
      <dgm:spPr bwMode="auto">
        <a:solidFill>
          <a:srgbClr val="00A99E"/>
        </a:solidFill>
      </dgm:spPr>
      <dgm:t>
        <a:bodyPr/>
        <a:lstStyle/>
        <a:p>
          <a:pPr>
            <a:defRPr/>
          </a:pPr>
          <a:r>
            <a:rPr lang="de-DE"/>
            <a:t>Germanistik, Vergleichende Literatur- und Kulturwissenschaft</a:t>
          </a:r>
          <a:endParaRPr/>
        </a:p>
      </dgm:t>
    </dgm:pt>
    <dgm:pt modelId="{ABA4AC33-58B1-4EA5-A374-70E4DF03BF83}" type="parTrans" cxnId="{65380B5F-17D1-4A67-9C6C-8ECB805136C9}">
      <dgm:prSet/>
      <dgm:spPr bwMode="auto">
        <a:ln>
          <a:solidFill>
            <a:srgbClr val="00A99E"/>
          </a:solidFill>
        </a:ln>
      </dgm:spPr>
      <dgm:t>
        <a:bodyPr/>
        <a:lstStyle/>
        <a:p>
          <a:pPr>
            <a:defRPr/>
          </a:pPr>
          <a:endParaRPr lang="de-DE"/>
        </a:p>
      </dgm:t>
    </dgm:pt>
    <dgm:pt modelId="{7A93CB38-FB95-4140-A451-2E94B4CD61F9}" type="sibTrans" cxnId="{65380B5F-17D1-4A67-9C6C-8ECB805136C9}">
      <dgm:prSet/>
      <dgm:spPr bwMode="auto"/>
      <dgm:t>
        <a:bodyPr/>
        <a:lstStyle/>
        <a:p>
          <a:pPr>
            <a:defRPr/>
          </a:pPr>
          <a:endParaRPr lang="de-DE"/>
        </a:p>
      </dgm:t>
    </dgm:pt>
    <dgm:pt modelId="{F7DFC4F1-595E-453E-A5E7-F894505DA132}">
      <dgm:prSet phldrT="[Text]"/>
      <dgm:spPr bwMode="auto">
        <a:solidFill>
          <a:srgbClr val="00A99E"/>
        </a:solidFill>
      </dgm:spPr>
      <dgm:t>
        <a:bodyPr/>
        <a:lstStyle/>
        <a:p>
          <a:pPr>
            <a:defRPr/>
          </a:pPr>
          <a:r>
            <a:rPr lang="de-DE"/>
            <a:t>Geschichte</a:t>
          </a:r>
          <a:endParaRPr/>
        </a:p>
      </dgm:t>
    </dgm:pt>
    <dgm:pt modelId="{256C0E44-4E3C-42CF-9069-5B0853039418}" type="parTrans" cxnId="{8BA9CC3E-9A0B-4E22-9E3E-27E50A7FF1FC}">
      <dgm:prSet/>
      <dgm:spPr bwMode="auto">
        <a:ln>
          <a:solidFill>
            <a:srgbClr val="00A99E"/>
          </a:solidFill>
          <a:round/>
        </a:ln>
      </dgm:spPr>
      <dgm:t>
        <a:bodyPr/>
        <a:lstStyle/>
        <a:p>
          <a:pPr>
            <a:defRPr/>
          </a:pPr>
          <a:endParaRPr lang="de-DE"/>
        </a:p>
      </dgm:t>
    </dgm:pt>
    <dgm:pt modelId="{9DE85317-6101-4376-A0D8-F675CAA24140}" type="sibTrans" cxnId="{8BA9CC3E-9A0B-4E22-9E3E-27E50A7FF1FC}">
      <dgm:prSet/>
      <dgm:spPr bwMode="auto"/>
      <dgm:t>
        <a:bodyPr/>
        <a:lstStyle/>
        <a:p>
          <a:pPr>
            <a:defRPr/>
          </a:pPr>
          <a:endParaRPr lang="de-DE"/>
        </a:p>
      </dgm:t>
    </dgm:pt>
    <dgm:pt modelId="{E5C36595-0B46-4294-9031-189B1B3E745C}">
      <dgm:prSet phldrT="[Text]"/>
      <dgm:spPr bwMode="auto">
        <a:solidFill>
          <a:srgbClr val="00A99E"/>
        </a:solidFill>
      </dgm:spPr>
      <dgm:t>
        <a:bodyPr/>
        <a:lstStyle/>
        <a:p>
          <a:pPr>
            <a:defRPr/>
          </a:pPr>
          <a:r>
            <a:rPr lang="de-DE"/>
            <a:t>Kunstgeschichte</a:t>
          </a:r>
          <a:endParaRPr/>
        </a:p>
      </dgm:t>
    </dgm:pt>
    <dgm:pt modelId="{0316BCA2-15CD-40BB-8CCC-E272ADB79B1E}" type="parTrans" cxnId="{228B4CCB-074B-4635-BD6E-29C9C1968000}">
      <dgm:prSet/>
      <dgm:spPr bwMode="auto">
        <a:ln>
          <a:solidFill>
            <a:srgbClr val="00A99E"/>
          </a:solidFill>
        </a:ln>
      </dgm:spPr>
      <dgm:t>
        <a:bodyPr/>
        <a:lstStyle/>
        <a:p>
          <a:pPr>
            <a:defRPr/>
          </a:pPr>
          <a:endParaRPr lang="de-DE"/>
        </a:p>
      </dgm:t>
    </dgm:pt>
    <dgm:pt modelId="{38C316FB-F29E-48FE-B92E-4E62B83BB57F}" type="sibTrans" cxnId="{228B4CCB-074B-4635-BD6E-29C9C1968000}">
      <dgm:prSet/>
      <dgm:spPr bwMode="auto"/>
      <dgm:t>
        <a:bodyPr/>
        <a:lstStyle/>
        <a:p>
          <a:pPr>
            <a:defRPr/>
          </a:pPr>
          <a:endParaRPr lang="de-DE"/>
        </a:p>
      </dgm:t>
    </dgm:pt>
    <dgm:pt modelId="{A3005009-BF19-4F2C-8BAD-EAFBD5B88073}">
      <dgm:prSet phldrT="[Text]"/>
      <dgm:spPr bwMode="auto">
        <a:solidFill>
          <a:srgbClr val="00A99E"/>
        </a:solidFill>
      </dgm:spPr>
      <dgm:t>
        <a:bodyPr/>
        <a:lstStyle/>
        <a:p>
          <a:pPr>
            <a:defRPr/>
          </a:pPr>
          <a:r>
            <a:rPr lang="de-DE"/>
            <a:t>Lateinamerika- und Altamerikastudien</a:t>
          </a:r>
          <a:endParaRPr/>
        </a:p>
      </dgm:t>
    </dgm:pt>
    <dgm:pt modelId="{23104DB3-287B-47A3-9101-EA528EC7C347}" type="parTrans" cxnId="{4DBD8098-E542-4A9B-9635-F06747FCFDAF}">
      <dgm:prSet/>
      <dgm:spPr bwMode="auto">
        <a:ln>
          <a:solidFill>
            <a:srgbClr val="00A99E"/>
          </a:solidFill>
          <a:round/>
        </a:ln>
      </dgm:spPr>
      <dgm:t>
        <a:bodyPr/>
        <a:lstStyle/>
        <a:p>
          <a:pPr>
            <a:defRPr/>
          </a:pPr>
          <a:endParaRPr lang="de-DE"/>
        </a:p>
      </dgm:t>
    </dgm:pt>
    <dgm:pt modelId="{8016B77F-8751-4075-AE4F-7A343225FE7D}" type="sibTrans" cxnId="{4DBD8098-E542-4A9B-9635-F06747FCFDAF}">
      <dgm:prSet/>
      <dgm:spPr bwMode="auto"/>
      <dgm:t>
        <a:bodyPr/>
        <a:lstStyle/>
        <a:p>
          <a:pPr>
            <a:defRPr/>
          </a:pPr>
          <a:endParaRPr lang="de-DE"/>
        </a:p>
      </dgm:t>
    </dgm:pt>
    <dgm:pt modelId="{CEA983EA-675C-4492-AB01-591BCAEA0585}">
      <dgm:prSet phldrT="[Text]"/>
      <dgm:spPr bwMode="auto">
        <a:solidFill>
          <a:srgbClr val="00A99E"/>
        </a:solidFill>
      </dgm:spPr>
      <dgm:t>
        <a:bodyPr/>
        <a:lstStyle/>
        <a:p>
          <a:pPr>
            <a:defRPr/>
          </a:pPr>
          <a:r>
            <a:rPr lang="de-DE"/>
            <a:t>Philosophie</a:t>
          </a:r>
          <a:endParaRPr/>
        </a:p>
      </dgm:t>
    </dgm:pt>
    <dgm:pt modelId="{B6A2E7AA-F9E9-42C7-A592-79721320D160}" type="parTrans" cxnId="{FEBFBD29-55FF-4AC1-8AA5-EA26CF1FEB90}">
      <dgm:prSet/>
      <dgm:spPr bwMode="auto">
        <a:ln>
          <a:solidFill>
            <a:srgbClr val="00A99E"/>
          </a:solidFill>
        </a:ln>
      </dgm:spPr>
      <dgm:t>
        <a:bodyPr/>
        <a:lstStyle/>
        <a:p>
          <a:pPr>
            <a:defRPr/>
          </a:pPr>
          <a:endParaRPr lang="de-DE"/>
        </a:p>
      </dgm:t>
    </dgm:pt>
    <dgm:pt modelId="{A9DDA1D6-0A56-4645-81F0-B38424FFD423}" type="sibTrans" cxnId="{FEBFBD29-55FF-4AC1-8AA5-EA26CF1FEB90}">
      <dgm:prSet/>
      <dgm:spPr bwMode="auto"/>
      <dgm:t>
        <a:bodyPr/>
        <a:lstStyle/>
        <a:p>
          <a:pPr>
            <a:defRPr/>
          </a:pPr>
          <a:endParaRPr lang="de-DE"/>
        </a:p>
      </dgm:t>
    </dgm:pt>
    <dgm:pt modelId="{45B0F7BB-7CA9-407E-82FE-20235C7A8A16}">
      <dgm:prSet phldrT="[Text]"/>
      <dgm:spPr bwMode="auto">
        <a:solidFill>
          <a:srgbClr val="00A99E"/>
        </a:solidFill>
      </dgm:spPr>
      <dgm:t>
        <a:bodyPr/>
        <a:lstStyle/>
        <a:p>
          <a:pPr>
            <a:defRPr/>
          </a:pPr>
          <a:r>
            <a:rPr lang="de-DE"/>
            <a:t>Politik und Gesellschaft</a:t>
          </a:r>
          <a:endParaRPr/>
        </a:p>
      </dgm:t>
    </dgm:pt>
    <dgm:pt modelId="{EF115F10-DB1D-497B-9760-BB608CA39D9B}" type="parTrans" cxnId="{E384DEE6-C1D0-44B4-AAFF-F6811C3258E0}">
      <dgm:prSet/>
      <dgm:spPr bwMode="auto">
        <a:ln>
          <a:solidFill>
            <a:srgbClr val="00A99E"/>
          </a:solidFill>
        </a:ln>
      </dgm:spPr>
      <dgm:t>
        <a:bodyPr/>
        <a:lstStyle/>
        <a:p>
          <a:pPr>
            <a:defRPr/>
          </a:pPr>
          <a:endParaRPr lang="de-DE"/>
        </a:p>
      </dgm:t>
    </dgm:pt>
    <dgm:pt modelId="{20C8B7C6-F397-446F-A5BE-0BACDF79CBBB}" type="sibTrans" cxnId="{E384DEE6-C1D0-44B4-AAFF-F6811C3258E0}">
      <dgm:prSet/>
      <dgm:spPr bwMode="auto"/>
      <dgm:t>
        <a:bodyPr/>
        <a:lstStyle/>
        <a:p>
          <a:pPr>
            <a:defRPr/>
          </a:pPr>
          <a:endParaRPr lang="de-DE"/>
        </a:p>
      </dgm:t>
    </dgm:pt>
    <dgm:pt modelId="{E078EF42-84F2-4AF8-894B-C4FC66575DB0}">
      <dgm:prSet phldrT="[Text]"/>
      <dgm:spPr bwMode="auto">
        <a:solidFill>
          <a:srgbClr val="00A99E"/>
        </a:solidFill>
      </dgm:spPr>
      <dgm:t>
        <a:bodyPr/>
        <a:lstStyle/>
        <a:p>
          <a:pPr>
            <a:defRPr/>
          </a:pPr>
          <a:r>
            <a:rPr lang="de-DE"/>
            <a:t>Romanistik</a:t>
          </a:r>
          <a:endParaRPr/>
        </a:p>
      </dgm:t>
    </dgm:pt>
    <dgm:pt modelId="{F757D3D7-E743-45ED-9474-14786E4697BF}" type="parTrans" cxnId="{ED8FE59D-E5F7-4014-BCB4-346D1FB9DC30}">
      <dgm:prSet/>
      <dgm:spPr bwMode="auto">
        <a:ln>
          <a:solidFill>
            <a:srgbClr val="00A99E"/>
          </a:solidFill>
          <a:bevel/>
        </a:ln>
      </dgm:spPr>
      <dgm:t>
        <a:bodyPr/>
        <a:lstStyle/>
        <a:p>
          <a:pPr>
            <a:defRPr/>
          </a:pPr>
          <a:endParaRPr lang="de-DE"/>
        </a:p>
      </dgm:t>
    </dgm:pt>
    <dgm:pt modelId="{541A8A23-68CA-4141-A320-68EC9935FBAA}" type="sibTrans" cxnId="{ED8FE59D-E5F7-4014-BCB4-346D1FB9DC30}">
      <dgm:prSet/>
      <dgm:spPr bwMode="auto"/>
      <dgm:t>
        <a:bodyPr/>
        <a:lstStyle/>
        <a:p>
          <a:pPr>
            <a:defRPr/>
          </a:pPr>
          <a:endParaRPr lang="de-DE"/>
        </a:p>
      </dgm:t>
    </dgm:pt>
    <dgm:pt modelId="{76FFEFD7-86A8-43EC-8970-445BEC443D44}" type="pres">
      <dgm:prSet presAssocID="{7D2FF24E-2A23-4731-AE3B-3B112C915F19}" presName="Name0" presStyleCnt="0">
        <dgm:presLayoutVars>
          <dgm:chPref val="1"/>
          <dgm:dir val="norm"/>
          <dgm:animOne val="branch"/>
          <dgm:animLvl val="lvl"/>
          <dgm:resizeHandles val="exact"/>
        </dgm:presLayoutVars>
      </dgm:prSet>
      <dgm:spPr bwMode="auto"/>
    </dgm:pt>
    <dgm:pt modelId="{12A1E266-D2D8-43E8-ADD2-9A29D13EC622}" type="pres">
      <dgm:prSet presAssocID="{18B21C67-4C72-4A2A-87DE-A4BAA7D159A5}" presName="root1" presStyleCnt="0"/>
      <dgm:spPr bwMode="auto"/>
    </dgm:pt>
    <dgm:pt modelId="{169DFAE3-F4D3-42D0-BE2E-F8DA859C2369}" type="pres">
      <dgm:prSet custAng="5400000" custLinFactNeighborX="-400000" custLinFactX="-332865" presAssocID="{18B21C67-4C72-4A2A-87DE-A4BAA7D159A5}" presName="LevelOneTextNode" presStyleLbl="node0" presStyleIdx="0" presStyleCnt="1">
        <dgm:presLayoutVars>
          <dgm:chPref val="3"/>
        </dgm:presLayoutVars>
      </dgm:prSet>
      <dgm:spPr bwMode="auto">
        <a:prstGeom prst="flowChartAlternateProcess">
          <a:avLst/>
        </a:prstGeom>
      </dgm:spPr>
    </dgm:pt>
    <dgm:pt modelId="{32E51A6A-794A-4A08-89D8-CC0C96AF7284}" type="pres">
      <dgm:prSet presAssocID="{18B21C67-4C72-4A2A-87DE-A4BAA7D159A5}" presName="level2hierChild" presStyleCnt="0"/>
      <dgm:spPr bwMode="auto"/>
    </dgm:pt>
    <dgm:pt modelId="{61D5C029-6D7F-4131-8E71-430D28803A47}" type="pres">
      <dgm:prSet presAssocID="{446F7D1C-7D27-4F08-B35F-ADBC1C0CA6CE}" presName="conn2-1" presStyleLbl="parChTrans1D2" presStyleIdx="0" presStyleCnt="10"/>
      <dgm:spPr bwMode="auto"/>
    </dgm:pt>
    <dgm:pt modelId="{3F011133-79F1-496C-AE61-3295C86C122E}" type="pres">
      <dgm:prSet presAssocID="{446F7D1C-7D27-4F08-B35F-ADBC1C0CA6CE}" presName="connTx" presStyleLbl="parChTrans1D2" presStyleIdx="0" presStyleCnt="10"/>
      <dgm:spPr bwMode="auto"/>
    </dgm:pt>
    <dgm:pt modelId="{16B3E622-647F-4C41-A295-0C6B0B3256F2}" type="pres">
      <dgm:prSet presAssocID="{DCAF3588-9165-491F-B26E-30983AF203E9}" presName="root2" presStyleCnt="0"/>
      <dgm:spPr bwMode="auto"/>
    </dgm:pt>
    <dgm:pt modelId="{124A55A6-63DE-4C96-B8F3-BA1CA03421E4}" type="pres">
      <dgm:prSet custLinFactNeighborX="126130" custLinFactNeighborY="-2885" custLinFactX="100000" presAssocID="{DCAF3588-9165-491F-B26E-30983AF203E9}" presName="LevelTwoTextNode" presStyleLbl="node2" presStyleIdx="0" presStyleCnt="10">
        <dgm:presLayoutVars>
          <dgm:chPref val="3"/>
        </dgm:presLayoutVars>
      </dgm:prSet>
      <dgm:spPr bwMode="auto">
        <a:prstGeom prst="roundRect">
          <a:avLst>
            <a:gd name="adj" fmla="val 16667"/>
          </a:avLst>
        </a:prstGeom>
      </dgm:spPr>
    </dgm:pt>
    <dgm:pt modelId="{BE85E399-DC37-4A08-B63C-50C32B4C3DD1}" type="pres">
      <dgm:prSet presAssocID="{DCAF3588-9165-491F-B26E-30983AF203E9}" presName="level3hierChild" presStyleCnt="0"/>
      <dgm:spPr bwMode="auto"/>
    </dgm:pt>
    <dgm:pt modelId="{07156E99-3505-49F7-9E97-387BE7FB76C8}" type="pres">
      <dgm:prSet presAssocID="{15807586-F2A8-4D95-A71D-4A9696CA349E}" presName="conn2-1" presStyleLbl="parChTrans1D2" presStyleIdx="1" presStyleCnt="10"/>
      <dgm:spPr bwMode="auto"/>
    </dgm:pt>
    <dgm:pt modelId="{F2FACF07-7541-4961-8FA0-6F9AA112F833}" type="pres">
      <dgm:prSet presAssocID="{15807586-F2A8-4D95-A71D-4A9696CA349E}" presName="connTx" presStyleLbl="parChTrans1D2" presStyleIdx="1" presStyleCnt="10"/>
      <dgm:spPr bwMode="auto"/>
    </dgm:pt>
    <dgm:pt modelId="{CC08A554-DEB8-4C22-A664-08D05AC781B4}" type="pres">
      <dgm:prSet presAssocID="{241DFAE0-D965-4B6F-9CDF-0B8C106EBDB1}" presName="root2" presStyleCnt="0"/>
      <dgm:spPr bwMode="auto"/>
    </dgm:pt>
    <dgm:pt modelId="{33C911D8-0BD5-4C79-9A90-82D600DA1BAD}" type="pres">
      <dgm:prSet custLinFactNeighborX="126130" custLinFactNeighborY="-2881" custLinFactX="100000" custScaleX="125820" presAssocID="{241DFAE0-D965-4B6F-9CDF-0B8C106EBDB1}" presName="LevelTwoTextNode" presStyleLbl="node2" presStyleIdx="1" presStyleCnt="10">
        <dgm:presLayoutVars>
          <dgm:chPref val="3"/>
        </dgm:presLayoutVars>
      </dgm:prSet>
      <dgm:spPr bwMode="auto">
        <a:prstGeom prst="flowChartAlternateProcess">
          <a:avLst/>
        </a:prstGeom>
      </dgm:spPr>
    </dgm:pt>
    <dgm:pt modelId="{17427480-F581-4D9D-B4A9-1F82191EEC4F}" type="pres">
      <dgm:prSet presAssocID="{241DFAE0-D965-4B6F-9CDF-0B8C106EBDB1}" presName="level3hierChild" presStyleCnt="0"/>
      <dgm:spPr bwMode="auto"/>
    </dgm:pt>
    <dgm:pt modelId="{9C6FEF2D-CFD6-43C1-8652-B02166044B07}" type="pres">
      <dgm:prSet presAssocID="{ABA4AC33-58B1-4EA5-A374-70E4DF03BF83}" presName="conn2-1" presStyleLbl="parChTrans1D2" presStyleIdx="2" presStyleCnt="10"/>
      <dgm:spPr bwMode="auto"/>
    </dgm:pt>
    <dgm:pt modelId="{E5759ACF-D495-49C4-A645-CFBAEA10DAF4}" type="pres">
      <dgm:prSet presAssocID="{ABA4AC33-58B1-4EA5-A374-70E4DF03BF83}" presName="connTx" presStyleLbl="parChTrans1D2" presStyleIdx="2" presStyleCnt="10"/>
      <dgm:spPr bwMode="auto"/>
    </dgm:pt>
    <dgm:pt modelId="{C4753ED0-174B-4BE5-A8AE-3E0C8553A570}" type="pres">
      <dgm:prSet presAssocID="{690AA3B4-A961-4EE3-AD08-12A1BA569873}" presName="root2" presStyleCnt="0"/>
      <dgm:spPr bwMode="auto"/>
    </dgm:pt>
    <dgm:pt modelId="{A85BD232-6B25-4AFA-A4F4-6E1E3C1646C5}" type="pres">
      <dgm:prSet custLinFactNeighborX="126027" custLinFactNeighborY="5768" custLinFactX="100000" custScaleX="168186" presAssocID="{690AA3B4-A961-4EE3-AD08-12A1BA569873}" presName="LevelTwoTextNode" presStyleLbl="node2" presStyleIdx="2" presStyleCnt="10">
        <dgm:presLayoutVars>
          <dgm:chPref val="3"/>
        </dgm:presLayoutVars>
      </dgm:prSet>
      <dgm:spPr bwMode="auto">
        <a:prstGeom prst="flowChartAlternateProcess">
          <a:avLst/>
        </a:prstGeom>
      </dgm:spPr>
    </dgm:pt>
    <dgm:pt modelId="{0A187AB7-B771-4A73-B0B5-5068E4AA3F3D}" type="pres">
      <dgm:prSet presAssocID="{690AA3B4-A961-4EE3-AD08-12A1BA569873}" presName="level3hierChild" presStyleCnt="0"/>
      <dgm:spPr bwMode="auto"/>
    </dgm:pt>
    <dgm:pt modelId="{11B9BB03-C43E-471F-8E32-E0B9805B4B91}" type="pres">
      <dgm:prSet presAssocID="{A9BD6A63-8D97-480E-9D24-5C455BCB2C4B}" presName="conn2-1" presStyleLbl="parChTrans1D2" presStyleIdx="3" presStyleCnt="10"/>
      <dgm:spPr bwMode="auto"/>
    </dgm:pt>
    <dgm:pt modelId="{91FE5343-9466-4BDD-80F6-2C88F09B11EC}" type="pres">
      <dgm:prSet presAssocID="{A9BD6A63-8D97-480E-9D24-5C455BCB2C4B}" presName="connTx" presStyleLbl="parChTrans1D2" presStyleIdx="3" presStyleCnt="10"/>
      <dgm:spPr bwMode="auto"/>
    </dgm:pt>
    <dgm:pt modelId="{1A20D778-3D4F-4D78-AE03-400EB826EF43}" type="pres">
      <dgm:prSet presAssocID="{1C7EBB0C-D3E0-422B-9802-F80388741384}" presName="root2" presStyleCnt="0"/>
      <dgm:spPr bwMode="auto"/>
    </dgm:pt>
    <dgm:pt modelId="{30FA2767-4888-4FA2-8D99-54CF6B9DDD01}" type="pres">
      <dgm:prSet custLinFactNeighborX="126038" custLinFactNeighborY="111" custLinFactX="100000" custScaleX="165589" presAssocID="{1C7EBB0C-D3E0-422B-9802-F80388741384}" presName="LevelTwoTextNode" presStyleLbl="node2" presStyleIdx="3" presStyleCnt="10">
        <dgm:presLayoutVars>
          <dgm:chPref val="3"/>
        </dgm:presLayoutVars>
      </dgm:prSet>
      <dgm:spPr bwMode="auto">
        <a:prstGeom prst="flowChartAlternateProcess">
          <a:avLst/>
        </a:prstGeom>
      </dgm:spPr>
    </dgm:pt>
    <dgm:pt modelId="{3C33637E-A7F1-4174-A797-52FA0863C43D}" type="pres">
      <dgm:prSet presAssocID="{1C7EBB0C-D3E0-422B-9802-F80388741384}" presName="level3hierChild" presStyleCnt="0"/>
      <dgm:spPr bwMode="auto"/>
    </dgm:pt>
    <dgm:pt modelId="{2285F357-6D88-4884-8862-C36900C7036A}" type="pres">
      <dgm:prSet presAssocID="{F757D3D7-E743-45ED-9474-14786E4697BF}" presName="conn2-1" presStyleLbl="parChTrans1D2" presStyleIdx="4" presStyleCnt="10"/>
      <dgm:spPr bwMode="auto"/>
    </dgm:pt>
    <dgm:pt modelId="{E581DC83-1D51-41BA-B5DD-3BF9A0A83B2C}" type="pres">
      <dgm:prSet presAssocID="{F757D3D7-E743-45ED-9474-14786E4697BF}" presName="connTx" presStyleLbl="parChTrans1D2" presStyleIdx="4" presStyleCnt="10"/>
      <dgm:spPr bwMode="auto"/>
    </dgm:pt>
    <dgm:pt modelId="{AE668F09-CC3A-40A3-8FB2-7928ECC3FE44}" type="pres">
      <dgm:prSet presAssocID="{E078EF42-84F2-4AF8-894B-C4FC66575DB0}" presName="root2" presStyleCnt="0"/>
      <dgm:spPr bwMode="auto"/>
    </dgm:pt>
    <dgm:pt modelId="{4AD4B917-8BEA-4FF1-8944-922EDAA75676}" type="pres">
      <dgm:prSet custLinFactNeighborX="126130" custLinFactNeighborY="11730" custLinFactX="100000" custScaleX="95342" presAssocID="{E078EF42-84F2-4AF8-894B-C4FC66575DB0}" presName="LevelTwoTextNode" presStyleLbl="node2" presStyleIdx="4" presStyleCnt="10">
        <dgm:presLayoutVars>
          <dgm:chPref val="3"/>
        </dgm:presLayoutVars>
      </dgm:prSet>
      <dgm:spPr bwMode="auto">
        <a:prstGeom prst="flowChartAlternateProcess">
          <a:avLst/>
        </a:prstGeom>
      </dgm:spPr>
    </dgm:pt>
    <dgm:pt modelId="{2B8B7E4C-022D-4361-97A3-418DA2232B20}" type="pres">
      <dgm:prSet presAssocID="{E078EF42-84F2-4AF8-894B-C4FC66575DB0}" presName="level3hierChild" presStyleCnt="0"/>
      <dgm:spPr bwMode="auto"/>
    </dgm:pt>
    <dgm:pt modelId="{FF365E78-64E2-4331-B0D3-8E7FDE223A1A}" type="pres">
      <dgm:prSet presAssocID="{EF115F10-DB1D-497B-9760-BB608CA39D9B}" presName="conn2-1" presStyleLbl="parChTrans1D2" presStyleIdx="5" presStyleCnt="10"/>
      <dgm:spPr bwMode="auto"/>
    </dgm:pt>
    <dgm:pt modelId="{BC3922E8-22DD-4D88-999E-C82728A15C80}" type="pres">
      <dgm:prSet presAssocID="{EF115F10-DB1D-497B-9760-BB608CA39D9B}" presName="connTx" presStyleLbl="parChTrans1D2" presStyleIdx="5" presStyleCnt="10"/>
      <dgm:spPr bwMode="auto"/>
    </dgm:pt>
    <dgm:pt modelId="{F93148A4-347E-4951-BFAE-76BB28100946}" type="pres">
      <dgm:prSet presAssocID="{45B0F7BB-7CA9-407E-82FE-20235C7A8A16}" presName="root2" presStyleCnt="0"/>
      <dgm:spPr bwMode="auto"/>
    </dgm:pt>
    <dgm:pt modelId="{B5E3192E-5006-437A-8CF2-342351A0E15A}" type="pres">
      <dgm:prSet custLinFactNeighborX="126130" custLinFactNeighborY="2885" custLinFactX="100000" custScaleX="132287" presAssocID="{45B0F7BB-7CA9-407E-82FE-20235C7A8A16}" presName="LevelTwoTextNode" presStyleLbl="node2" presStyleIdx="5" presStyleCnt="10">
        <dgm:presLayoutVars>
          <dgm:chPref val="3"/>
        </dgm:presLayoutVars>
      </dgm:prSet>
      <dgm:spPr bwMode="auto">
        <a:prstGeom prst="flowChartAlternateProcess">
          <a:avLst/>
        </a:prstGeom>
      </dgm:spPr>
    </dgm:pt>
    <dgm:pt modelId="{5F47384A-9C43-4CF6-AE35-84F352691E23}" type="pres">
      <dgm:prSet presAssocID="{45B0F7BB-7CA9-407E-82FE-20235C7A8A16}" presName="level3hierChild" presStyleCnt="0"/>
      <dgm:spPr bwMode="auto"/>
    </dgm:pt>
    <dgm:pt modelId="{0E91C0E1-B977-4746-92AA-DE96B8353A0E}" type="pres">
      <dgm:prSet presAssocID="{B6A2E7AA-F9E9-42C7-A592-79721320D160}" presName="conn2-1" presStyleLbl="parChTrans1D2" presStyleIdx="6" presStyleCnt="10"/>
      <dgm:spPr bwMode="auto"/>
    </dgm:pt>
    <dgm:pt modelId="{C36DB66F-3BDA-488A-8FAF-B6C6FABC13DA}" type="pres">
      <dgm:prSet presAssocID="{B6A2E7AA-F9E9-42C7-A592-79721320D160}" presName="connTx" presStyleLbl="parChTrans1D2" presStyleIdx="6" presStyleCnt="10"/>
      <dgm:spPr bwMode="auto"/>
    </dgm:pt>
    <dgm:pt modelId="{131AF3FB-10EF-4A32-816C-9B819DA075B6}" type="pres">
      <dgm:prSet presAssocID="{CEA983EA-675C-4492-AB01-591BCAEA0585}" presName="root2" presStyleCnt="0"/>
      <dgm:spPr bwMode="auto"/>
    </dgm:pt>
    <dgm:pt modelId="{A9EEAAA2-A8B9-4039-8EE2-1010AC463E0B}" type="pres">
      <dgm:prSet custLinFactNeighborX="126130" custLinFactNeighborY="2885" custLinFactX="100000" presAssocID="{CEA983EA-675C-4492-AB01-591BCAEA0585}" presName="LevelTwoTextNode" presStyleLbl="node2" presStyleIdx="6" presStyleCnt="10">
        <dgm:presLayoutVars>
          <dgm:chPref val="3"/>
        </dgm:presLayoutVars>
      </dgm:prSet>
      <dgm:spPr bwMode="auto">
        <a:prstGeom prst="flowChartAlternateProcess">
          <a:avLst/>
        </a:prstGeom>
      </dgm:spPr>
    </dgm:pt>
    <dgm:pt modelId="{C4D151FF-6C2B-4282-827D-839A6BD5C735}" type="pres">
      <dgm:prSet presAssocID="{CEA983EA-675C-4492-AB01-591BCAEA0585}" presName="level3hierChild" presStyleCnt="0"/>
      <dgm:spPr bwMode="auto"/>
    </dgm:pt>
    <dgm:pt modelId="{86EB8736-9D31-4BD5-9213-8BD86F5608CD}" type="pres">
      <dgm:prSet presAssocID="{23104DB3-287B-47A3-9101-EA528EC7C347}" presName="conn2-1" presStyleLbl="parChTrans1D2" presStyleIdx="7" presStyleCnt="10"/>
      <dgm:spPr bwMode="auto"/>
    </dgm:pt>
    <dgm:pt modelId="{513F6FCE-674C-4C15-989E-C728C427648F}" type="pres">
      <dgm:prSet presAssocID="{23104DB3-287B-47A3-9101-EA528EC7C347}" presName="connTx" presStyleLbl="parChTrans1D2" presStyleIdx="7" presStyleCnt="10"/>
      <dgm:spPr bwMode="auto"/>
    </dgm:pt>
    <dgm:pt modelId="{99CFE714-D241-4F43-BE3D-B718A5A384A0}" type="pres">
      <dgm:prSet presAssocID="{A3005009-BF19-4F2C-8BAD-EAFBD5B88073}" presName="root2" presStyleCnt="0"/>
      <dgm:spPr bwMode="auto"/>
    </dgm:pt>
    <dgm:pt modelId="{9BBA7A92-A9CD-4EF5-8020-4C37AD14B08F}" type="pres">
      <dgm:prSet custLinFactNeighborX="126245" custLinFactNeighborY="2885" custLinFactX="100000" custScaleX="165321" presAssocID="{A3005009-BF19-4F2C-8BAD-EAFBD5B88073}" presName="LevelTwoTextNode" presStyleLbl="node2" presStyleIdx="7" presStyleCnt="10">
        <dgm:presLayoutVars>
          <dgm:chPref val="3"/>
        </dgm:presLayoutVars>
      </dgm:prSet>
      <dgm:spPr bwMode="auto">
        <a:prstGeom prst="flowChartAlternateProcess">
          <a:avLst/>
        </a:prstGeom>
      </dgm:spPr>
    </dgm:pt>
    <dgm:pt modelId="{81DD1066-D548-4254-A053-5466CDB3BD62}" type="pres">
      <dgm:prSet presAssocID="{A3005009-BF19-4F2C-8BAD-EAFBD5B88073}" presName="level3hierChild" presStyleCnt="0"/>
      <dgm:spPr bwMode="auto"/>
    </dgm:pt>
    <dgm:pt modelId="{3171B100-AB0E-456C-BD2F-66BC76FFA6EB}" type="pres">
      <dgm:prSet presAssocID="{0316BCA2-15CD-40BB-8CCC-E272ADB79B1E}" presName="conn2-1" presStyleLbl="parChTrans1D2" presStyleIdx="8" presStyleCnt="10"/>
      <dgm:spPr bwMode="auto"/>
    </dgm:pt>
    <dgm:pt modelId="{1B7ACCC2-B7D6-4BC0-AE3F-FD8FAA35A225}" type="pres">
      <dgm:prSet presAssocID="{0316BCA2-15CD-40BB-8CCC-E272ADB79B1E}" presName="connTx" presStyleLbl="parChTrans1D2" presStyleIdx="8" presStyleCnt="10"/>
      <dgm:spPr bwMode="auto"/>
    </dgm:pt>
    <dgm:pt modelId="{BFAE6F82-C8AB-484A-8A48-92E4BCE8D73E}" type="pres">
      <dgm:prSet presAssocID="{E5C36595-0B46-4294-9031-189B1B3E745C}" presName="root2" presStyleCnt="0"/>
      <dgm:spPr bwMode="auto"/>
    </dgm:pt>
    <dgm:pt modelId="{5DDFC1F6-E61A-47EC-B46B-36DA6F1ABE1D}" type="pres">
      <dgm:prSet custLinFactNeighborX="126130" custLinFactNeighborY="2885" custLinFactX="100000" presAssocID="{E5C36595-0B46-4294-9031-189B1B3E745C}" presName="LevelTwoTextNode" presStyleLbl="node2" presStyleIdx="8" presStyleCnt="10">
        <dgm:presLayoutVars>
          <dgm:chPref val="3"/>
        </dgm:presLayoutVars>
      </dgm:prSet>
      <dgm:spPr bwMode="auto">
        <a:prstGeom prst="flowChartAlternateProcess">
          <a:avLst/>
        </a:prstGeom>
      </dgm:spPr>
    </dgm:pt>
    <dgm:pt modelId="{1DD5F863-EDE7-4D7C-AC40-22156D413373}" type="pres">
      <dgm:prSet presAssocID="{E5C36595-0B46-4294-9031-189B1B3E745C}" presName="level3hierChild" presStyleCnt="0"/>
      <dgm:spPr bwMode="auto"/>
    </dgm:pt>
    <dgm:pt modelId="{9A3F3C14-7D07-4E94-BF3C-D218010CFC82}" type="pres">
      <dgm:prSet presAssocID="{256C0E44-4E3C-42CF-9069-5B0853039418}" presName="conn2-1" presStyleLbl="parChTrans1D2" presStyleIdx="9" presStyleCnt="10"/>
      <dgm:spPr bwMode="auto"/>
    </dgm:pt>
    <dgm:pt modelId="{9434615E-8740-46D0-8471-AADFD7C91906}" type="pres">
      <dgm:prSet presAssocID="{256C0E44-4E3C-42CF-9069-5B0853039418}" presName="connTx" presStyleLbl="parChTrans1D2" presStyleIdx="9" presStyleCnt="10"/>
      <dgm:spPr bwMode="auto"/>
    </dgm:pt>
    <dgm:pt modelId="{62C11668-82FA-41DE-AB5A-391739975861}" type="pres">
      <dgm:prSet presAssocID="{F7DFC4F1-595E-453E-A5E7-F894505DA132}" presName="root2" presStyleCnt="0"/>
      <dgm:spPr bwMode="auto"/>
    </dgm:pt>
    <dgm:pt modelId="{4D402BF3-79A7-494C-97BF-C46815605F7B}" type="pres">
      <dgm:prSet custLinFactNeighborX="126130" custLinFactNeighborY="2885" custLinFactX="100000" presAssocID="{F7DFC4F1-595E-453E-A5E7-F894505DA132}" presName="LevelTwoTextNode" presStyleLbl="node2" presStyleIdx="9" presStyleCnt="10">
        <dgm:presLayoutVars>
          <dgm:chPref val="3"/>
        </dgm:presLayoutVars>
      </dgm:prSet>
      <dgm:spPr bwMode="auto">
        <a:prstGeom prst="flowChartAlternateProcess">
          <a:avLst/>
        </a:prstGeom>
      </dgm:spPr>
    </dgm:pt>
    <dgm:pt modelId="{C3807B18-E556-4A2B-AAEC-8360DE24ACB1}" type="pres">
      <dgm:prSet presAssocID="{F7DFC4F1-595E-453E-A5E7-F894505DA132}" presName="level3hierChild" presStyleCnt="0"/>
      <dgm:spPr bwMode="auto"/>
    </dgm:pt>
  </dgm:ptLst>
  <dgm:cxnLst>
    <dgm:cxn modelId="{B813B307-2442-4B00-A20F-8BF2A9D21EBF}" type="presOf" srcId="{446F7D1C-7D27-4F08-B35F-ADBC1C0CA6CE}" destId="{61D5C029-6D7F-4131-8E71-430D28803A47}" srcOrd="0" destOrd="0" presId="urn:microsoft.com/office/officeart/2008/layout/HorizontalMultiLevelHierarchy"/>
    <dgm:cxn modelId="{DB0ED50B-B5C8-4E78-9580-5B6B0C85FF50}" type="presOf" srcId="{23104DB3-287B-47A3-9101-EA528EC7C347}" destId="{86EB8736-9D31-4BD5-9213-8BD86F5608CD}" srcOrd="0" destOrd="0" presId="urn:microsoft.com/office/officeart/2008/layout/HorizontalMultiLevelHierarchy"/>
    <dgm:cxn modelId="{9B3A8A0F-DC56-412E-9E40-61AE8700F9C8}" type="presOf" srcId="{A9BD6A63-8D97-480E-9D24-5C455BCB2C4B}" destId="{91FE5343-9466-4BDD-80F6-2C88F09B11EC}" srcOrd="1" destOrd="0" presId="urn:microsoft.com/office/officeart/2008/layout/HorizontalMultiLevelHierarchy"/>
    <dgm:cxn modelId="{66D97F21-C4BA-4948-A52A-DF1052B6BE6A}" type="presOf" srcId="{EF115F10-DB1D-497B-9760-BB608CA39D9B}" destId="{BC3922E8-22DD-4D88-999E-C82728A15C80}" srcOrd="1" destOrd="0" presId="urn:microsoft.com/office/officeart/2008/layout/HorizontalMultiLevelHierarchy"/>
    <dgm:cxn modelId="{1E051927-2494-48A1-8312-E98FA400B067}" type="presOf" srcId="{E078EF42-84F2-4AF8-894B-C4FC66575DB0}" destId="{4AD4B917-8BEA-4FF1-8944-922EDAA75676}" srcOrd="0" destOrd="0" presId="urn:microsoft.com/office/officeart/2008/layout/HorizontalMultiLevelHierarchy"/>
    <dgm:cxn modelId="{FEBFBD29-55FF-4AC1-8AA5-EA26CF1FEB90}" srcId="{18B21C67-4C72-4A2A-87DE-A4BAA7D159A5}" destId="{CEA983EA-675C-4492-AB01-591BCAEA0585}" srcOrd="6" destOrd="0" parTransId="{B6A2E7AA-F9E9-42C7-A592-79721320D160}" sibTransId="{A9DDA1D6-0A56-4645-81F0-B38424FFD423}"/>
    <dgm:cxn modelId="{D7384A2A-03A2-4AF0-A30E-E534067FC582}" srcId="{18B21C67-4C72-4A2A-87DE-A4BAA7D159A5}" destId="{DCAF3588-9165-491F-B26E-30983AF203E9}" srcOrd="0" destOrd="0" parTransId="{446F7D1C-7D27-4F08-B35F-ADBC1C0CA6CE}" sibTransId="{207C346A-D0E5-43A7-8D79-CBF15860F8E7}"/>
    <dgm:cxn modelId="{CE74C12E-B5D6-42D2-8CCE-9725F93FDFB4}" type="presOf" srcId="{ABA4AC33-58B1-4EA5-A374-70E4DF03BF83}" destId="{9C6FEF2D-CFD6-43C1-8652-B02166044B07}" srcOrd="0" destOrd="0" presId="urn:microsoft.com/office/officeart/2008/layout/HorizontalMultiLevelHierarchy"/>
    <dgm:cxn modelId="{AC4F373E-F311-4DEC-9E4D-88F821B92257}" type="presOf" srcId="{F757D3D7-E743-45ED-9474-14786E4697BF}" destId="{2285F357-6D88-4884-8862-C36900C7036A}" srcOrd="0" destOrd="0" presId="urn:microsoft.com/office/officeart/2008/layout/HorizontalMultiLevelHierarchy"/>
    <dgm:cxn modelId="{8BA9CC3E-9A0B-4E22-9E3E-27E50A7FF1FC}" srcId="{18B21C67-4C72-4A2A-87DE-A4BAA7D159A5}" destId="{F7DFC4F1-595E-453E-A5E7-F894505DA132}" srcOrd="9" destOrd="0" parTransId="{256C0E44-4E3C-42CF-9069-5B0853039418}" sibTransId="{9DE85317-6101-4376-A0D8-F675CAA24140}"/>
    <dgm:cxn modelId="{D5E1EA3F-E161-4E7F-8570-BD277E893AF6}" type="presOf" srcId="{1C7EBB0C-D3E0-422B-9802-F80388741384}" destId="{30FA2767-4888-4FA2-8D99-54CF6B9DDD01}" srcOrd="0" destOrd="0" presId="urn:microsoft.com/office/officeart/2008/layout/HorizontalMultiLevelHierarchy"/>
    <dgm:cxn modelId="{223CA15B-1CB6-4521-ABB9-300BD394F20F}" type="presOf" srcId="{15807586-F2A8-4D95-A71D-4A9696CA349E}" destId="{F2FACF07-7541-4961-8FA0-6F9AA112F833}" srcOrd="1" destOrd="0" presId="urn:microsoft.com/office/officeart/2008/layout/HorizontalMultiLevelHierarchy"/>
    <dgm:cxn modelId="{65380B5F-17D1-4A67-9C6C-8ECB805136C9}" srcId="{18B21C67-4C72-4A2A-87DE-A4BAA7D159A5}" destId="{690AA3B4-A961-4EE3-AD08-12A1BA569873}" srcOrd="2" destOrd="0" parTransId="{ABA4AC33-58B1-4EA5-A374-70E4DF03BF83}" sibTransId="{7A93CB38-FB95-4140-A451-2E94B4CD61F9}"/>
    <dgm:cxn modelId="{60591461-4A49-481D-A01C-43D9174571DA}" type="presOf" srcId="{A3005009-BF19-4F2C-8BAD-EAFBD5B88073}" destId="{9BBA7A92-A9CD-4EF5-8020-4C37AD14B08F}" srcOrd="0" destOrd="0" presId="urn:microsoft.com/office/officeart/2008/layout/HorizontalMultiLevelHierarchy"/>
    <dgm:cxn modelId="{779AA944-4BC9-48F3-BBDB-98C6D0EE6F5B}" type="presOf" srcId="{B6A2E7AA-F9E9-42C7-A592-79721320D160}" destId="{C36DB66F-3BDA-488A-8FAF-B6C6FABC13DA}" srcOrd="1" destOrd="0" presId="urn:microsoft.com/office/officeart/2008/layout/HorizontalMultiLevelHierarchy"/>
    <dgm:cxn modelId="{7C310D46-E748-4F24-ABA0-BA6A5E205332}" type="presOf" srcId="{7D2FF24E-2A23-4731-AE3B-3B112C915F19}" destId="{76FFEFD7-86A8-43EC-8970-445BEC443D44}" srcOrd="0" destOrd="0" presId="urn:microsoft.com/office/officeart/2008/layout/HorizontalMultiLevelHierarchy"/>
    <dgm:cxn modelId="{EBE58246-4DA3-4155-982E-FE1F986803A5}" type="presOf" srcId="{F757D3D7-E743-45ED-9474-14786E4697BF}" destId="{E581DC83-1D51-41BA-B5DD-3BF9A0A83B2C}" srcOrd="1" destOrd="0" presId="urn:microsoft.com/office/officeart/2008/layout/HorizontalMultiLevelHierarchy"/>
    <dgm:cxn modelId="{7CE89766-9596-448F-AFB0-67C78C652DE3}" type="presOf" srcId="{CEA983EA-675C-4492-AB01-591BCAEA0585}" destId="{A9EEAAA2-A8B9-4039-8EE2-1010AC463E0B}" srcOrd="0" destOrd="0" presId="urn:microsoft.com/office/officeart/2008/layout/HorizontalMultiLevelHierarchy"/>
    <dgm:cxn modelId="{0CFB0C6D-D7AC-4B69-AF43-9D586B772B8B}" type="presOf" srcId="{0316BCA2-15CD-40BB-8CCC-E272ADB79B1E}" destId="{1B7ACCC2-B7D6-4BC0-AE3F-FD8FAA35A225}" srcOrd="1" destOrd="0" presId="urn:microsoft.com/office/officeart/2008/layout/HorizontalMultiLevelHierarchy"/>
    <dgm:cxn modelId="{93263B57-E0F3-4787-8AA3-6E58668F9D86}" type="presOf" srcId="{15807586-F2A8-4D95-A71D-4A9696CA349E}" destId="{07156E99-3505-49F7-9E97-387BE7FB76C8}" srcOrd="0" destOrd="0" presId="urn:microsoft.com/office/officeart/2008/layout/HorizontalMultiLevelHierarchy"/>
    <dgm:cxn modelId="{DD57E258-767C-4034-A445-E246DD441997}" type="presOf" srcId="{45B0F7BB-7CA9-407E-82FE-20235C7A8A16}" destId="{B5E3192E-5006-437A-8CF2-342351A0E15A}" srcOrd="0" destOrd="0" presId="urn:microsoft.com/office/officeart/2008/layout/HorizontalMultiLevelHierarchy"/>
    <dgm:cxn modelId="{A7DB2C59-8FC5-4480-BDCD-558868194F28}" type="presOf" srcId="{EF115F10-DB1D-497B-9760-BB608CA39D9B}" destId="{FF365E78-64E2-4331-B0D3-8E7FDE223A1A}" srcOrd="0" destOrd="0" presId="urn:microsoft.com/office/officeart/2008/layout/HorizontalMultiLevelHierarchy"/>
    <dgm:cxn modelId="{5D886959-021A-41D6-89A5-158ACA56B6DA}" type="presOf" srcId="{23104DB3-287B-47A3-9101-EA528EC7C347}" destId="{513F6FCE-674C-4C15-989E-C728C427648F}" srcOrd="1" destOrd="0" presId="urn:microsoft.com/office/officeart/2008/layout/HorizontalMultiLevelHierarchy"/>
    <dgm:cxn modelId="{60DCF490-9F5D-4615-8546-632CFA18C64C}" srcId="{18B21C67-4C72-4A2A-87DE-A4BAA7D159A5}" destId="{1C7EBB0C-D3E0-422B-9802-F80388741384}" srcOrd="3" destOrd="0" parTransId="{A9BD6A63-8D97-480E-9D24-5C455BCB2C4B}" sibTransId="{C79D2DDD-57B1-4F57-A4FD-587D542A542F}"/>
    <dgm:cxn modelId="{B595CB94-F595-41F0-9B5F-9B57FA34A891}" type="presOf" srcId="{256C0E44-4E3C-42CF-9069-5B0853039418}" destId="{9434615E-8740-46D0-8471-AADFD7C91906}" srcOrd="1" destOrd="0" presId="urn:microsoft.com/office/officeart/2008/layout/HorizontalMultiLevelHierarchy"/>
    <dgm:cxn modelId="{9C83DE96-6375-47A5-BF03-7536F9FE266C}" type="presOf" srcId="{446F7D1C-7D27-4F08-B35F-ADBC1C0CA6CE}" destId="{3F011133-79F1-496C-AE61-3295C86C122E}" srcOrd="1" destOrd="0" presId="urn:microsoft.com/office/officeart/2008/layout/HorizontalMultiLevelHierarchy"/>
    <dgm:cxn modelId="{4DBD8098-E542-4A9B-9635-F06747FCFDAF}" srcId="{18B21C67-4C72-4A2A-87DE-A4BAA7D159A5}" destId="{A3005009-BF19-4F2C-8BAD-EAFBD5B88073}" srcOrd="7" destOrd="0" parTransId="{23104DB3-287B-47A3-9101-EA528EC7C347}" sibTransId="{8016B77F-8751-4075-AE4F-7A343225FE7D}"/>
    <dgm:cxn modelId="{DDC1DE9A-AE67-4BE8-997D-9FB71E442831}" type="presOf" srcId="{E5C36595-0B46-4294-9031-189B1B3E745C}" destId="{5DDFC1F6-E61A-47EC-B46B-36DA6F1ABE1D}" srcOrd="0" destOrd="0" presId="urn:microsoft.com/office/officeart/2008/layout/HorizontalMultiLevelHierarchy"/>
    <dgm:cxn modelId="{ED8FE59D-E5F7-4014-BCB4-346D1FB9DC30}" srcId="{18B21C67-4C72-4A2A-87DE-A4BAA7D159A5}" destId="{E078EF42-84F2-4AF8-894B-C4FC66575DB0}" srcOrd="4" destOrd="0" parTransId="{F757D3D7-E743-45ED-9474-14786E4697BF}" sibTransId="{541A8A23-68CA-4141-A320-68EC9935FBAA}"/>
    <dgm:cxn modelId="{7E4C9AAD-AFAD-4F1C-BB6B-26E9DA44AD8B}" type="presOf" srcId="{241DFAE0-D965-4B6F-9CDF-0B8C106EBDB1}" destId="{33C911D8-0BD5-4C79-9A90-82D600DA1BAD}" srcOrd="0" destOrd="0" presId="urn:microsoft.com/office/officeart/2008/layout/HorizontalMultiLevelHierarchy"/>
    <dgm:cxn modelId="{E32115B6-434D-4F41-BD72-305F05D007EF}" type="presOf" srcId="{ABA4AC33-58B1-4EA5-A374-70E4DF03BF83}" destId="{E5759ACF-D495-49C4-A645-CFBAEA10DAF4}" srcOrd="1" destOrd="0" presId="urn:microsoft.com/office/officeart/2008/layout/HorizontalMultiLevelHierarchy"/>
    <dgm:cxn modelId="{8F040AB9-130C-49C5-B180-5C2F1BECBE19}" type="presOf" srcId="{F7DFC4F1-595E-453E-A5E7-F894505DA132}" destId="{4D402BF3-79A7-494C-97BF-C46815605F7B}" srcOrd="0" destOrd="0" presId="urn:microsoft.com/office/officeart/2008/layout/HorizontalMultiLevelHierarchy"/>
    <dgm:cxn modelId="{0F1296C4-5EF3-466C-97C0-EAEBCE14883A}" type="presOf" srcId="{256C0E44-4E3C-42CF-9069-5B0853039418}" destId="{9A3F3C14-7D07-4E94-BF3C-D218010CFC82}" srcOrd="0" destOrd="0" presId="urn:microsoft.com/office/officeart/2008/layout/HorizontalMultiLevelHierarchy"/>
    <dgm:cxn modelId="{228B4CCB-074B-4635-BD6E-29C9C1968000}" srcId="{18B21C67-4C72-4A2A-87DE-A4BAA7D159A5}" destId="{E5C36595-0B46-4294-9031-189B1B3E745C}" srcOrd="8" destOrd="0" parTransId="{0316BCA2-15CD-40BB-8CCC-E272ADB79B1E}" sibTransId="{38C316FB-F29E-48FE-B92E-4E62B83BB57F}"/>
    <dgm:cxn modelId="{6D5AA0CD-1486-41E5-9F93-446D6C09207A}" srcId="{7D2FF24E-2A23-4731-AE3B-3B112C915F19}" destId="{18B21C67-4C72-4A2A-87DE-A4BAA7D159A5}" srcOrd="0" destOrd="0" parTransId="{15691FE6-B2C3-4F7A-8C72-B4F5ADC4F3C2}" sibTransId="{9C099858-A242-47A9-90D1-BC47F49BDC76}"/>
    <dgm:cxn modelId="{C4FE7DD1-E9F6-4ABC-A382-8E20DA563BC7}" srcId="{18B21C67-4C72-4A2A-87DE-A4BAA7D159A5}" destId="{241DFAE0-D965-4B6F-9CDF-0B8C106EBDB1}" srcOrd="1" destOrd="0" parTransId="{15807586-F2A8-4D95-A71D-4A9696CA349E}" sibTransId="{5AC9AB0E-B82C-441B-B74A-FD4C76EF904A}"/>
    <dgm:cxn modelId="{261226D4-95D8-4419-89AF-55FDA3AB86CF}" type="presOf" srcId="{DCAF3588-9165-491F-B26E-30983AF203E9}" destId="{124A55A6-63DE-4C96-B8F3-BA1CA03421E4}" srcOrd="0" destOrd="0" presId="urn:microsoft.com/office/officeart/2008/layout/HorizontalMultiLevelHierarchy"/>
    <dgm:cxn modelId="{C37913DD-B5C7-4281-B14D-8C6A6D1BFC99}" type="presOf" srcId="{A9BD6A63-8D97-480E-9D24-5C455BCB2C4B}" destId="{11B9BB03-C43E-471F-8E32-E0B9805B4B91}" srcOrd="0" destOrd="0" presId="urn:microsoft.com/office/officeart/2008/layout/HorizontalMultiLevelHierarchy"/>
    <dgm:cxn modelId="{0952BADE-DBA9-4FD3-A461-B60ACC291E3D}" type="presOf" srcId="{18B21C67-4C72-4A2A-87DE-A4BAA7D159A5}" destId="{169DFAE3-F4D3-42D0-BE2E-F8DA859C2369}" srcOrd="0" destOrd="0" presId="urn:microsoft.com/office/officeart/2008/layout/HorizontalMultiLevelHierarchy"/>
    <dgm:cxn modelId="{E384DEE6-C1D0-44B4-AAFF-F6811C3258E0}" srcId="{18B21C67-4C72-4A2A-87DE-A4BAA7D159A5}" destId="{45B0F7BB-7CA9-407E-82FE-20235C7A8A16}" srcOrd="5" destOrd="0" parTransId="{EF115F10-DB1D-497B-9760-BB608CA39D9B}" sibTransId="{20C8B7C6-F397-446F-A5BE-0BACDF79CBBB}"/>
    <dgm:cxn modelId="{F1C632F2-D08D-4A03-9E58-C15A4E92E11A}" type="presOf" srcId="{0316BCA2-15CD-40BB-8CCC-E272ADB79B1E}" destId="{3171B100-AB0E-456C-BD2F-66BC76FFA6EB}" srcOrd="0" destOrd="0" presId="urn:microsoft.com/office/officeart/2008/layout/HorizontalMultiLevelHierarchy"/>
    <dgm:cxn modelId="{C9DE64F9-93EB-4252-AE73-908F06A4D672}" type="presOf" srcId="{B6A2E7AA-F9E9-42C7-A592-79721320D160}" destId="{0E91C0E1-B977-4746-92AA-DE96B8353A0E}" srcOrd="0" destOrd="0" presId="urn:microsoft.com/office/officeart/2008/layout/HorizontalMultiLevelHierarchy"/>
    <dgm:cxn modelId="{9A9148FF-916F-4B59-A1BF-81308A913BA5}" type="presOf" srcId="{690AA3B4-A961-4EE3-AD08-12A1BA569873}" destId="{A85BD232-6B25-4AFA-A4F4-6E1E3C1646C5}" srcOrd="0" destOrd="0" presId="urn:microsoft.com/office/officeart/2008/layout/HorizontalMultiLevelHierarchy"/>
    <dgm:cxn modelId="{1C292B20-F51D-48D0-A11A-A07D7DC8D215}" type="presParOf" srcId="{76FFEFD7-86A8-43EC-8970-445BEC443D44}" destId="{12A1E266-D2D8-43E8-ADD2-9A29D13EC622}" srcOrd="0" destOrd="0" presId="urn:microsoft.com/office/officeart/2008/layout/HorizontalMultiLevelHierarchy"/>
    <dgm:cxn modelId="{65CD8F52-D1F3-45D8-ACB5-B64B6527124E}" type="presParOf" srcId="{12A1E266-D2D8-43E8-ADD2-9A29D13EC622}" destId="{169DFAE3-F4D3-42D0-BE2E-F8DA859C2369}" srcOrd="0" destOrd="0" presId="urn:microsoft.com/office/officeart/2008/layout/HorizontalMultiLevelHierarchy"/>
    <dgm:cxn modelId="{33A36E57-4CB6-4224-B9E1-A0450C8459DB}" type="presParOf" srcId="{12A1E266-D2D8-43E8-ADD2-9A29D13EC622}" destId="{32E51A6A-794A-4A08-89D8-CC0C96AF7284}" srcOrd="1" destOrd="0" presId="urn:microsoft.com/office/officeart/2008/layout/HorizontalMultiLevelHierarchy"/>
    <dgm:cxn modelId="{71641D4B-914B-4728-868C-B789210D58C9}" type="presParOf" srcId="{32E51A6A-794A-4A08-89D8-CC0C96AF7284}" destId="{61D5C029-6D7F-4131-8E71-430D28803A47}" srcOrd="0" destOrd="0" presId="urn:microsoft.com/office/officeart/2008/layout/HorizontalMultiLevelHierarchy"/>
    <dgm:cxn modelId="{2121E1DC-AB1E-4B79-BBBC-9AE48D193245}" type="presParOf" srcId="{61D5C029-6D7F-4131-8E71-430D28803A47}" destId="{3F011133-79F1-496C-AE61-3295C86C122E}" srcOrd="0" destOrd="0" presId="urn:microsoft.com/office/officeart/2008/layout/HorizontalMultiLevelHierarchy"/>
    <dgm:cxn modelId="{C875BBC0-2960-4F23-8D4B-3EE80D3D3DA6}" type="presParOf" srcId="{32E51A6A-794A-4A08-89D8-CC0C96AF7284}" destId="{16B3E622-647F-4C41-A295-0C6B0B3256F2}" srcOrd="1" destOrd="0" presId="urn:microsoft.com/office/officeart/2008/layout/HorizontalMultiLevelHierarchy"/>
    <dgm:cxn modelId="{25934DB4-2150-4CB2-A13D-57CEC8229BDD}" type="presParOf" srcId="{16B3E622-647F-4C41-A295-0C6B0B3256F2}" destId="{124A55A6-63DE-4C96-B8F3-BA1CA03421E4}" srcOrd="0" destOrd="0" presId="urn:microsoft.com/office/officeart/2008/layout/HorizontalMultiLevelHierarchy"/>
    <dgm:cxn modelId="{0A6B3187-FE50-4928-815E-82972D6D07A5}" type="presParOf" srcId="{16B3E622-647F-4C41-A295-0C6B0B3256F2}" destId="{BE85E399-DC37-4A08-B63C-50C32B4C3DD1}" srcOrd="1" destOrd="0" presId="urn:microsoft.com/office/officeart/2008/layout/HorizontalMultiLevelHierarchy"/>
    <dgm:cxn modelId="{5BC6E76C-D45B-482F-A20F-772F6B1C9ADB}" type="presParOf" srcId="{32E51A6A-794A-4A08-89D8-CC0C96AF7284}" destId="{07156E99-3505-49F7-9E97-387BE7FB76C8}" srcOrd="2" destOrd="0" presId="urn:microsoft.com/office/officeart/2008/layout/HorizontalMultiLevelHierarchy"/>
    <dgm:cxn modelId="{E5569125-0108-4A1D-BABE-4FAFC92F13A2}" type="presParOf" srcId="{07156E99-3505-49F7-9E97-387BE7FB76C8}" destId="{F2FACF07-7541-4961-8FA0-6F9AA112F833}" srcOrd="0" destOrd="0" presId="urn:microsoft.com/office/officeart/2008/layout/HorizontalMultiLevelHierarchy"/>
    <dgm:cxn modelId="{FBD6F6FB-57A6-48EA-B2A2-09C821676C65}" type="presParOf" srcId="{32E51A6A-794A-4A08-89D8-CC0C96AF7284}" destId="{CC08A554-DEB8-4C22-A664-08D05AC781B4}" srcOrd="3" destOrd="0" presId="urn:microsoft.com/office/officeart/2008/layout/HorizontalMultiLevelHierarchy"/>
    <dgm:cxn modelId="{26404AA6-8039-4AD8-AFE5-676072D9436E}" type="presParOf" srcId="{CC08A554-DEB8-4C22-A664-08D05AC781B4}" destId="{33C911D8-0BD5-4C79-9A90-82D600DA1BAD}" srcOrd="0" destOrd="0" presId="urn:microsoft.com/office/officeart/2008/layout/HorizontalMultiLevelHierarchy"/>
    <dgm:cxn modelId="{C733C75C-D422-4C9B-9CC7-7BAA820F3E19}" type="presParOf" srcId="{CC08A554-DEB8-4C22-A664-08D05AC781B4}" destId="{17427480-F581-4D9D-B4A9-1F82191EEC4F}" srcOrd="1" destOrd="0" presId="urn:microsoft.com/office/officeart/2008/layout/HorizontalMultiLevelHierarchy"/>
    <dgm:cxn modelId="{7A44CF83-3C37-4929-BF62-6ECA455C688C}" type="presParOf" srcId="{32E51A6A-794A-4A08-89D8-CC0C96AF7284}" destId="{9C6FEF2D-CFD6-43C1-8652-B02166044B07}" srcOrd="4" destOrd="0" presId="urn:microsoft.com/office/officeart/2008/layout/HorizontalMultiLevelHierarchy"/>
    <dgm:cxn modelId="{37294C8D-44F9-4200-B73D-92C58EFF03F5}" type="presParOf" srcId="{9C6FEF2D-CFD6-43C1-8652-B02166044B07}" destId="{E5759ACF-D495-49C4-A645-CFBAEA10DAF4}" srcOrd="0" destOrd="0" presId="urn:microsoft.com/office/officeart/2008/layout/HorizontalMultiLevelHierarchy"/>
    <dgm:cxn modelId="{9F265F40-FC89-4B81-87D9-0998F1DD65AF}" type="presParOf" srcId="{32E51A6A-794A-4A08-89D8-CC0C96AF7284}" destId="{C4753ED0-174B-4BE5-A8AE-3E0C8553A570}" srcOrd="5" destOrd="0" presId="urn:microsoft.com/office/officeart/2008/layout/HorizontalMultiLevelHierarchy"/>
    <dgm:cxn modelId="{82448C98-CB56-4071-8520-597115BD2580}" type="presParOf" srcId="{C4753ED0-174B-4BE5-A8AE-3E0C8553A570}" destId="{A85BD232-6B25-4AFA-A4F4-6E1E3C1646C5}" srcOrd="0" destOrd="0" presId="urn:microsoft.com/office/officeart/2008/layout/HorizontalMultiLevelHierarchy"/>
    <dgm:cxn modelId="{4F90FBFA-9022-41CD-9546-03E4AEEEC830}" type="presParOf" srcId="{C4753ED0-174B-4BE5-A8AE-3E0C8553A570}" destId="{0A187AB7-B771-4A73-B0B5-5068E4AA3F3D}" srcOrd="1" destOrd="0" presId="urn:microsoft.com/office/officeart/2008/layout/HorizontalMultiLevelHierarchy"/>
    <dgm:cxn modelId="{5F50FE7A-65EA-442A-BD92-C5F7BF078378}" type="presParOf" srcId="{32E51A6A-794A-4A08-89D8-CC0C96AF7284}" destId="{11B9BB03-C43E-471F-8E32-E0B9805B4B91}" srcOrd="6" destOrd="0" presId="urn:microsoft.com/office/officeart/2008/layout/HorizontalMultiLevelHierarchy"/>
    <dgm:cxn modelId="{6E0B70C6-A101-4237-9B6F-2CCDDA964A1B}" type="presParOf" srcId="{11B9BB03-C43E-471F-8E32-E0B9805B4B91}" destId="{91FE5343-9466-4BDD-80F6-2C88F09B11EC}" srcOrd="0" destOrd="0" presId="urn:microsoft.com/office/officeart/2008/layout/HorizontalMultiLevelHierarchy"/>
    <dgm:cxn modelId="{9F46519E-89C0-4491-9F91-410910F1BCF1}" type="presParOf" srcId="{32E51A6A-794A-4A08-89D8-CC0C96AF7284}" destId="{1A20D778-3D4F-4D78-AE03-400EB826EF43}" srcOrd="7" destOrd="0" presId="urn:microsoft.com/office/officeart/2008/layout/HorizontalMultiLevelHierarchy"/>
    <dgm:cxn modelId="{8884A25C-18DF-49D4-BE1F-8837AEE986C4}" type="presParOf" srcId="{1A20D778-3D4F-4D78-AE03-400EB826EF43}" destId="{30FA2767-4888-4FA2-8D99-54CF6B9DDD01}" srcOrd="0" destOrd="0" presId="urn:microsoft.com/office/officeart/2008/layout/HorizontalMultiLevelHierarchy"/>
    <dgm:cxn modelId="{8498C94C-D5E9-4E54-9C7A-0913BEA5779E}" type="presParOf" srcId="{1A20D778-3D4F-4D78-AE03-400EB826EF43}" destId="{3C33637E-A7F1-4174-A797-52FA0863C43D}" srcOrd="1" destOrd="0" presId="urn:microsoft.com/office/officeart/2008/layout/HorizontalMultiLevelHierarchy"/>
    <dgm:cxn modelId="{67828B86-86A1-4679-ACCE-2AF66AE9CD95}" type="presParOf" srcId="{32E51A6A-794A-4A08-89D8-CC0C96AF7284}" destId="{2285F357-6D88-4884-8862-C36900C7036A}" srcOrd="8" destOrd="0" presId="urn:microsoft.com/office/officeart/2008/layout/HorizontalMultiLevelHierarchy"/>
    <dgm:cxn modelId="{68D4E1AF-B142-4584-8CE2-39E4BF6654A0}" type="presParOf" srcId="{2285F357-6D88-4884-8862-C36900C7036A}" destId="{E581DC83-1D51-41BA-B5DD-3BF9A0A83B2C}" srcOrd="0" destOrd="0" presId="urn:microsoft.com/office/officeart/2008/layout/HorizontalMultiLevelHierarchy"/>
    <dgm:cxn modelId="{59B6E99A-F875-411C-A6E1-FDF3DEAC572D}" type="presParOf" srcId="{32E51A6A-794A-4A08-89D8-CC0C96AF7284}" destId="{AE668F09-CC3A-40A3-8FB2-7928ECC3FE44}" srcOrd="9" destOrd="0" presId="urn:microsoft.com/office/officeart/2008/layout/HorizontalMultiLevelHierarchy"/>
    <dgm:cxn modelId="{22947392-6F48-4923-93D5-909AD5084E1E}" type="presParOf" srcId="{AE668F09-CC3A-40A3-8FB2-7928ECC3FE44}" destId="{4AD4B917-8BEA-4FF1-8944-922EDAA75676}" srcOrd="0" destOrd="0" presId="urn:microsoft.com/office/officeart/2008/layout/HorizontalMultiLevelHierarchy"/>
    <dgm:cxn modelId="{3F03A4AE-C828-4168-A718-F7C1676AC86F}" type="presParOf" srcId="{AE668F09-CC3A-40A3-8FB2-7928ECC3FE44}" destId="{2B8B7E4C-022D-4361-97A3-418DA2232B20}" srcOrd="1" destOrd="0" presId="urn:microsoft.com/office/officeart/2008/layout/HorizontalMultiLevelHierarchy"/>
    <dgm:cxn modelId="{BDDE66E9-37F8-482C-BCB1-0B60E68E9857}" type="presParOf" srcId="{32E51A6A-794A-4A08-89D8-CC0C96AF7284}" destId="{FF365E78-64E2-4331-B0D3-8E7FDE223A1A}" srcOrd="10" destOrd="0" presId="urn:microsoft.com/office/officeart/2008/layout/HorizontalMultiLevelHierarchy"/>
    <dgm:cxn modelId="{5CA73481-AB68-4717-90DC-9DFD8781AC27}" type="presParOf" srcId="{FF365E78-64E2-4331-B0D3-8E7FDE223A1A}" destId="{BC3922E8-22DD-4D88-999E-C82728A15C80}" srcOrd="0" destOrd="0" presId="urn:microsoft.com/office/officeart/2008/layout/HorizontalMultiLevelHierarchy"/>
    <dgm:cxn modelId="{AE05B5B8-781F-4E5D-9174-03FC61EA3E69}" type="presParOf" srcId="{32E51A6A-794A-4A08-89D8-CC0C96AF7284}" destId="{F93148A4-347E-4951-BFAE-76BB28100946}" srcOrd="11" destOrd="0" presId="urn:microsoft.com/office/officeart/2008/layout/HorizontalMultiLevelHierarchy"/>
    <dgm:cxn modelId="{1DD7C817-2239-4F28-A8F0-4A45F1197ECA}" type="presParOf" srcId="{F93148A4-347E-4951-BFAE-76BB28100946}" destId="{B5E3192E-5006-437A-8CF2-342351A0E15A}" srcOrd="0" destOrd="0" presId="urn:microsoft.com/office/officeart/2008/layout/HorizontalMultiLevelHierarchy"/>
    <dgm:cxn modelId="{9DC5B7D2-A64B-4008-9E6D-AC5A48616A10}" type="presParOf" srcId="{F93148A4-347E-4951-BFAE-76BB28100946}" destId="{5F47384A-9C43-4CF6-AE35-84F352691E23}" srcOrd="1" destOrd="0" presId="urn:microsoft.com/office/officeart/2008/layout/HorizontalMultiLevelHierarchy"/>
    <dgm:cxn modelId="{AEA255C3-2842-4294-AFB0-A900570A4126}" type="presParOf" srcId="{32E51A6A-794A-4A08-89D8-CC0C96AF7284}" destId="{0E91C0E1-B977-4746-92AA-DE96B8353A0E}" srcOrd="12" destOrd="0" presId="urn:microsoft.com/office/officeart/2008/layout/HorizontalMultiLevelHierarchy"/>
    <dgm:cxn modelId="{9867B3CE-14DC-4E3C-8667-5CD6F317B721}" type="presParOf" srcId="{0E91C0E1-B977-4746-92AA-DE96B8353A0E}" destId="{C36DB66F-3BDA-488A-8FAF-B6C6FABC13DA}" srcOrd="0" destOrd="0" presId="urn:microsoft.com/office/officeart/2008/layout/HorizontalMultiLevelHierarchy"/>
    <dgm:cxn modelId="{8F3AC7F0-BA56-4479-B037-63DC9C7F7165}" type="presParOf" srcId="{32E51A6A-794A-4A08-89D8-CC0C96AF7284}" destId="{131AF3FB-10EF-4A32-816C-9B819DA075B6}" srcOrd="13" destOrd="0" presId="urn:microsoft.com/office/officeart/2008/layout/HorizontalMultiLevelHierarchy"/>
    <dgm:cxn modelId="{8D59F9D9-4226-441A-8F82-4D7F20C392FD}" type="presParOf" srcId="{131AF3FB-10EF-4A32-816C-9B819DA075B6}" destId="{A9EEAAA2-A8B9-4039-8EE2-1010AC463E0B}" srcOrd="0" destOrd="0" presId="urn:microsoft.com/office/officeart/2008/layout/HorizontalMultiLevelHierarchy"/>
    <dgm:cxn modelId="{CE01B11B-95AC-4886-982D-C63407B6B26B}" type="presParOf" srcId="{131AF3FB-10EF-4A32-816C-9B819DA075B6}" destId="{C4D151FF-6C2B-4282-827D-839A6BD5C735}" srcOrd="1" destOrd="0" presId="urn:microsoft.com/office/officeart/2008/layout/HorizontalMultiLevelHierarchy"/>
    <dgm:cxn modelId="{59D96C4A-2452-4BC5-AA12-C76F01EC0597}" type="presParOf" srcId="{32E51A6A-794A-4A08-89D8-CC0C96AF7284}" destId="{86EB8736-9D31-4BD5-9213-8BD86F5608CD}" srcOrd="14" destOrd="0" presId="urn:microsoft.com/office/officeart/2008/layout/HorizontalMultiLevelHierarchy"/>
    <dgm:cxn modelId="{B762558D-DB88-4AD0-86D4-079C4560D75B}" type="presParOf" srcId="{86EB8736-9D31-4BD5-9213-8BD86F5608CD}" destId="{513F6FCE-674C-4C15-989E-C728C427648F}" srcOrd="0" destOrd="0" presId="urn:microsoft.com/office/officeart/2008/layout/HorizontalMultiLevelHierarchy"/>
    <dgm:cxn modelId="{FACA909A-0C45-4464-B697-0B17F16DB052}" type="presParOf" srcId="{32E51A6A-794A-4A08-89D8-CC0C96AF7284}" destId="{99CFE714-D241-4F43-BE3D-B718A5A384A0}" srcOrd="15" destOrd="0" presId="urn:microsoft.com/office/officeart/2008/layout/HorizontalMultiLevelHierarchy"/>
    <dgm:cxn modelId="{539E4E54-F8F1-49F0-A5A8-0335350F8CB4}" type="presParOf" srcId="{99CFE714-D241-4F43-BE3D-B718A5A384A0}" destId="{9BBA7A92-A9CD-4EF5-8020-4C37AD14B08F}" srcOrd="0" destOrd="0" presId="urn:microsoft.com/office/officeart/2008/layout/HorizontalMultiLevelHierarchy"/>
    <dgm:cxn modelId="{83717423-FF6E-4FE3-8EBD-1E6F7D41C4A8}" type="presParOf" srcId="{99CFE714-D241-4F43-BE3D-B718A5A384A0}" destId="{81DD1066-D548-4254-A053-5466CDB3BD62}" srcOrd="1" destOrd="0" presId="urn:microsoft.com/office/officeart/2008/layout/HorizontalMultiLevelHierarchy"/>
    <dgm:cxn modelId="{FAF54803-DE08-4BEA-8A1B-82174EF7AF06}" type="presParOf" srcId="{32E51A6A-794A-4A08-89D8-CC0C96AF7284}" destId="{3171B100-AB0E-456C-BD2F-66BC76FFA6EB}" srcOrd="16" destOrd="0" presId="urn:microsoft.com/office/officeart/2008/layout/HorizontalMultiLevelHierarchy"/>
    <dgm:cxn modelId="{140FE3AF-8A45-433F-804E-3FBA976C0BA3}" type="presParOf" srcId="{3171B100-AB0E-456C-BD2F-66BC76FFA6EB}" destId="{1B7ACCC2-B7D6-4BC0-AE3F-FD8FAA35A225}" srcOrd="0" destOrd="0" presId="urn:microsoft.com/office/officeart/2008/layout/HorizontalMultiLevelHierarchy"/>
    <dgm:cxn modelId="{E5BA2F84-10A8-42A0-866A-9922F02657C4}" type="presParOf" srcId="{32E51A6A-794A-4A08-89D8-CC0C96AF7284}" destId="{BFAE6F82-C8AB-484A-8A48-92E4BCE8D73E}" srcOrd="17" destOrd="0" presId="urn:microsoft.com/office/officeart/2008/layout/HorizontalMultiLevelHierarchy"/>
    <dgm:cxn modelId="{D7FE630D-C7E6-4EA7-83F0-8FF67D2A24F2}" type="presParOf" srcId="{BFAE6F82-C8AB-484A-8A48-92E4BCE8D73E}" destId="{5DDFC1F6-E61A-47EC-B46B-36DA6F1ABE1D}" srcOrd="0" destOrd="0" presId="urn:microsoft.com/office/officeart/2008/layout/HorizontalMultiLevelHierarchy"/>
    <dgm:cxn modelId="{B22075AF-D34A-4F08-8071-02257F6D0E11}" type="presParOf" srcId="{BFAE6F82-C8AB-484A-8A48-92E4BCE8D73E}" destId="{1DD5F863-EDE7-4D7C-AC40-22156D413373}" srcOrd="1" destOrd="0" presId="urn:microsoft.com/office/officeart/2008/layout/HorizontalMultiLevelHierarchy"/>
    <dgm:cxn modelId="{481B4DF7-FBAF-4EEA-9F5F-1BF8490D2DFF}" type="presParOf" srcId="{32E51A6A-794A-4A08-89D8-CC0C96AF7284}" destId="{9A3F3C14-7D07-4E94-BF3C-D218010CFC82}" srcOrd="18" destOrd="0" presId="urn:microsoft.com/office/officeart/2008/layout/HorizontalMultiLevelHierarchy"/>
    <dgm:cxn modelId="{D0D49880-C845-41D4-98DF-338B8DFEBD26}" type="presParOf" srcId="{9A3F3C14-7D07-4E94-BF3C-D218010CFC82}" destId="{9434615E-8740-46D0-8471-AADFD7C91906}" srcOrd="0" destOrd="0" presId="urn:microsoft.com/office/officeart/2008/layout/HorizontalMultiLevelHierarchy"/>
    <dgm:cxn modelId="{B2F2BBD3-F4A3-408F-851F-BA5B0842E5BD}" type="presParOf" srcId="{32E51A6A-794A-4A08-89D8-CC0C96AF7284}" destId="{62C11668-82FA-41DE-AB5A-391739975861}" srcOrd="19" destOrd="0" presId="urn:microsoft.com/office/officeart/2008/layout/HorizontalMultiLevelHierarchy"/>
    <dgm:cxn modelId="{3B986A78-3E67-4D6F-8A27-DB30A6938A2C}" type="presParOf" srcId="{62C11668-82FA-41DE-AB5A-391739975861}" destId="{4D402BF3-79A7-494C-97BF-C46815605F7B}" srcOrd="0" destOrd="0" presId="urn:microsoft.com/office/officeart/2008/layout/HorizontalMultiLevelHierarchy"/>
    <dgm:cxn modelId="{9191EEDF-2E9E-4B12-A4C9-8E289F703896}" type="presParOf" srcId="{62C11668-82FA-41DE-AB5A-391739975861}" destId="{C3807B18-E556-4A2B-AAEC-8360DE24ACB1}" srcOrd="1" destOrd="0" presId="urn:microsoft.com/office/officeart/2008/layout/HorizontalMultiLevelHierarchy"/>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115607040" name=""/>
      <dsp:cNvGrpSpPr/>
    </dsp:nvGrpSpPr>
    <dsp:grpSpPr bwMode="auto">
      <a:xfrm>
        <a:off x="0" y="0"/>
        <a:ext cx="10126620" cy="5636684"/>
        <a:chOff x="0" y="0"/>
        <a:chExt cx="10126620" cy="5636684"/>
      </a:xfrm>
    </dsp:grpSpPr>
    <dsp:sp modelId="{9A3F3C14-7D07-4E94-BF3C-D218010CFC82}">
      <dsp:nvSpPr>
        <dsp:cNvPr id="0" name=""/>
        <dsp:cNvSpPr/>
      </dsp:nvSpPr>
      <dsp:spPr bwMode="auto">
        <a:xfrm>
          <a:off x="1439459" y="2818342"/>
          <a:ext cx="6145915" cy="2588512"/>
        </a:xfrm>
        <a:custGeom>
          <a:avLst/>
          <a:gdLst/>
          <a:ahLst/>
          <a:cxnLst/>
          <a:rect l="0" t="0" r="0" b="0"/>
          <a:pathLst>
            <a:path fill="norm" stroke="1" extrusionOk="0">
              <a:moveTo>
                <a:pt x="0" y="0"/>
              </a:moveTo>
              <a:lnTo>
                <a:pt x="3072957" y="0"/>
              </a:lnTo>
              <a:lnTo>
                <a:pt x="3072957" y="2588512"/>
              </a:lnTo>
              <a:lnTo>
                <a:pt x="6145915" y="2588512"/>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45698" y="3945878"/>
        <a:ext cx="333439" cy="333439"/>
      </dsp:txXfrm>
    </dsp:sp>
    <dsp:sp modelId="{3171B100-AB0E-456C-BD2F-66BC76FFA6EB}">
      <dsp:nvSpPr>
        <dsp:cNvPr id="0" name=""/>
        <dsp:cNvSpPr/>
      </dsp:nvSpPr>
      <dsp:spPr bwMode="auto">
        <a:xfrm>
          <a:off x="1439459" y="2818342"/>
          <a:ext cx="6145915" cy="2024271"/>
        </a:xfrm>
        <a:custGeom>
          <a:avLst/>
          <a:gdLst/>
          <a:ahLst/>
          <a:cxnLst/>
          <a:rect l="0" t="0" r="0" b="0"/>
          <a:pathLst>
            <a:path fill="norm" stroke="1" extrusionOk="0">
              <a:moveTo>
                <a:pt x="0" y="0"/>
              </a:moveTo>
              <a:lnTo>
                <a:pt x="3072957" y="0"/>
              </a:lnTo>
              <a:lnTo>
                <a:pt x="3072957" y="2024271"/>
              </a:lnTo>
              <a:lnTo>
                <a:pt x="6145915" y="2024271"/>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0650" y="3668710"/>
        <a:ext cx="323534" cy="323534"/>
      </dsp:txXfrm>
    </dsp:sp>
    <dsp:sp modelId="{86EB8736-9D31-4BD5-9213-8BD86F5608CD}">
      <dsp:nvSpPr>
        <dsp:cNvPr id="0" name=""/>
        <dsp:cNvSpPr/>
      </dsp:nvSpPr>
      <dsp:spPr bwMode="auto">
        <a:xfrm>
          <a:off x="1439459" y="2818342"/>
          <a:ext cx="6147649" cy="1449697"/>
        </a:xfrm>
        <a:custGeom>
          <a:avLst/>
          <a:gdLst/>
          <a:ahLst/>
          <a:cxnLst/>
          <a:rect l="0" t="0" r="0" b="0"/>
          <a:pathLst>
            <a:path fill="norm" stroke="1" extrusionOk="0">
              <a:moveTo>
                <a:pt x="0" y="0"/>
              </a:moveTo>
              <a:lnTo>
                <a:pt x="3073824" y="0"/>
              </a:lnTo>
              <a:lnTo>
                <a:pt x="3073824" y="1449697"/>
              </a:lnTo>
              <a:lnTo>
                <a:pt x="6147649" y="1449697"/>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5378" y="3385283"/>
        <a:ext cx="315813" cy="315813"/>
      </dsp:txXfrm>
    </dsp:sp>
    <dsp:sp modelId="{0E91C0E1-B977-4746-92AA-DE96B8353A0E}">
      <dsp:nvSpPr>
        <dsp:cNvPr id="0" name=""/>
        <dsp:cNvSpPr/>
      </dsp:nvSpPr>
      <dsp:spPr bwMode="auto">
        <a:xfrm>
          <a:off x="1439459" y="2818342"/>
          <a:ext cx="6145915" cy="875122"/>
        </a:xfrm>
        <a:custGeom>
          <a:avLst/>
          <a:gdLst/>
          <a:ahLst/>
          <a:cxnLst/>
          <a:rect l="0" t="0" r="0" b="0"/>
          <a:pathLst>
            <a:path fill="norm" stroke="1" extrusionOk="0">
              <a:moveTo>
                <a:pt x="0" y="0"/>
              </a:moveTo>
              <a:lnTo>
                <a:pt x="3072957" y="0"/>
              </a:lnTo>
              <a:lnTo>
                <a:pt x="3072957" y="875122"/>
              </a:lnTo>
              <a:lnTo>
                <a:pt x="6145915" y="875122"/>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7220" y="3100705"/>
        <a:ext cx="310395" cy="310395"/>
      </dsp:txXfrm>
    </dsp:sp>
    <dsp:sp modelId="{FF365E78-64E2-4331-B0D3-8E7FDE223A1A}">
      <dsp:nvSpPr>
        <dsp:cNvPr id="0" name=""/>
        <dsp:cNvSpPr/>
      </dsp:nvSpPr>
      <dsp:spPr bwMode="auto">
        <a:xfrm>
          <a:off x="1439459" y="2818342"/>
          <a:ext cx="6145915" cy="300548"/>
        </a:xfrm>
        <a:custGeom>
          <a:avLst/>
          <a:gdLst/>
          <a:ahLst/>
          <a:cxnLst/>
          <a:rect l="0" t="0" r="0" b="0"/>
          <a:pathLst>
            <a:path fill="norm" stroke="1" extrusionOk="0">
              <a:moveTo>
                <a:pt x="0" y="0"/>
              </a:moveTo>
              <a:lnTo>
                <a:pt x="3072957" y="0"/>
              </a:lnTo>
              <a:lnTo>
                <a:pt x="3072957" y="300548"/>
              </a:lnTo>
              <a:lnTo>
                <a:pt x="6145915" y="300548"/>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8586" y="2814784"/>
        <a:ext cx="307663" cy="307663"/>
      </dsp:txXfrm>
    </dsp:sp>
    <dsp:sp modelId="{2285F357-6D88-4884-8862-C36900C7036A}">
      <dsp:nvSpPr>
        <dsp:cNvPr id="0" name=""/>
        <dsp:cNvSpPr/>
      </dsp:nvSpPr>
      <dsp:spPr bwMode="auto">
        <a:xfrm>
          <a:off x="1439459" y="2584972"/>
          <a:ext cx="6145915" cy="233369"/>
        </a:xfrm>
        <a:custGeom>
          <a:avLst/>
          <a:gdLst/>
          <a:ahLst/>
          <a:cxnLst/>
          <a:rect l="0" t="0" r="0" b="0"/>
          <a:pathLst>
            <a:path fill="norm" stroke="1" extrusionOk="0">
              <a:moveTo>
                <a:pt x="0" y="233369"/>
              </a:moveTo>
              <a:lnTo>
                <a:pt x="3072957" y="233369"/>
              </a:lnTo>
              <a:lnTo>
                <a:pt x="3072957" y="0"/>
              </a:lnTo>
              <a:lnTo>
                <a:pt x="6145915" y="0"/>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8659" y="2547898"/>
        <a:ext cx="307517" cy="307517"/>
      </dsp:txXfrm>
    </dsp:sp>
    <dsp:sp modelId="{11B9BB03-C43E-471F-8E32-E0B9805B4B91}">
      <dsp:nvSpPr>
        <dsp:cNvPr id="0" name=""/>
        <dsp:cNvSpPr/>
      </dsp:nvSpPr>
      <dsp:spPr bwMode="auto">
        <a:xfrm>
          <a:off x="1439459" y="1956990"/>
          <a:ext cx="6144528" cy="861351"/>
        </a:xfrm>
        <a:custGeom>
          <a:avLst/>
          <a:gdLst/>
          <a:ahLst/>
          <a:cxnLst/>
          <a:rect l="0" t="0" r="0" b="0"/>
          <a:pathLst>
            <a:path fill="norm" stroke="1" extrusionOk="0">
              <a:moveTo>
                <a:pt x="0" y="861351"/>
              </a:moveTo>
              <a:lnTo>
                <a:pt x="3072264" y="861351"/>
              </a:lnTo>
              <a:lnTo>
                <a:pt x="3072264" y="0"/>
              </a:lnTo>
              <a:lnTo>
                <a:pt x="6144528" y="0"/>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6609" y="2232551"/>
        <a:ext cx="310230" cy="310230"/>
      </dsp:txXfrm>
    </dsp:sp>
    <dsp:sp modelId="{9C6FEF2D-CFD6-43C1-8652-B02166044B07}">
      <dsp:nvSpPr>
        <dsp:cNvPr id="0" name=""/>
        <dsp:cNvSpPr/>
      </dsp:nvSpPr>
      <dsp:spPr bwMode="auto">
        <a:xfrm>
          <a:off x="1439459" y="1408419"/>
          <a:ext cx="6144362" cy="1409921"/>
        </a:xfrm>
        <a:custGeom>
          <a:avLst/>
          <a:gdLst/>
          <a:ahLst/>
          <a:cxnLst/>
          <a:rect l="0" t="0" r="0" b="0"/>
          <a:pathLst>
            <a:path fill="norm" stroke="1" extrusionOk="0">
              <a:moveTo>
                <a:pt x="0" y="1409922"/>
              </a:moveTo>
              <a:lnTo>
                <a:pt x="3072181" y="1409922"/>
              </a:lnTo>
              <a:lnTo>
                <a:pt x="3072181" y="0"/>
              </a:lnTo>
              <a:lnTo>
                <a:pt x="6144362" y="0"/>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4040" y="1955779"/>
        <a:ext cx="315202" cy="315202"/>
      </dsp:txXfrm>
    </dsp:sp>
    <dsp:sp modelId="{07156E99-3505-49F7-9E97-387BE7FB76C8}">
      <dsp:nvSpPr>
        <dsp:cNvPr id="0" name=""/>
        <dsp:cNvSpPr/>
      </dsp:nvSpPr>
      <dsp:spPr bwMode="auto">
        <a:xfrm>
          <a:off x="1439459" y="794089"/>
          <a:ext cx="6145915" cy="2024252"/>
        </a:xfrm>
        <a:custGeom>
          <a:avLst/>
          <a:gdLst/>
          <a:ahLst/>
          <a:cxnLst/>
          <a:rect l="0" t="0" r="0" b="0"/>
          <a:pathLst>
            <a:path fill="norm" stroke="1" extrusionOk="0">
              <a:moveTo>
                <a:pt x="0" y="2024252"/>
              </a:moveTo>
              <a:lnTo>
                <a:pt x="3072957" y="2024252"/>
              </a:lnTo>
              <a:lnTo>
                <a:pt x="3072957" y="0"/>
              </a:lnTo>
              <a:lnTo>
                <a:pt x="6145915" y="0"/>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0650" y="1644448"/>
        <a:ext cx="323534" cy="323534"/>
      </dsp:txXfrm>
    </dsp:sp>
    <dsp:sp modelId="{61D5C029-6D7F-4131-8E71-430D28803A47}">
      <dsp:nvSpPr>
        <dsp:cNvPr id="0" name=""/>
        <dsp:cNvSpPr/>
      </dsp:nvSpPr>
      <dsp:spPr bwMode="auto">
        <a:xfrm>
          <a:off x="1439459" y="229829"/>
          <a:ext cx="6145915" cy="2588512"/>
        </a:xfrm>
        <a:custGeom>
          <a:avLst/>
          <a:gdLst/>
          <a:ahLst/>
          <a:cxnLst/>
          <a:rect l="0" t="0" r="0" b="0"/>
          <a:pathLst>
            <a:path fill="norm" stroke="1" extrusionOk="0">
              <a:moveTo>
                <a:pt x="0" y="2588512"/>
              </a:moveTo>
              <a:lnTo>
                <a:pt x="3072957" y="2588512"/>
              </a:lnTo>
              <a:lnTo>
                <a:pt x="3072957" y="0"/>
              </a:lnTo>
              <a:lnTo>
                <a:pt x="6145915" y="0"/>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45698" y="1357366"/>
        <a:ext cx="333439" cy="333439"/>
      </dsp:txXfrm>
    </dsp:sp>
    <dsp:sp modelId="{169DFAE3-F4D3-42D0-BE2E-F8DA859C2369}">
      <dsp:nvSpPr>
        <dsp:cNvPr id="0" name=""/>
        <dsp:cNvSpPr/>
      </dsp:nvSpPr>
      <dsp:spPr bwMode="auto">
        <a:xfrm>
          <a:off x="0" y="2588512"/>
          <a:ext cx="2419260"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ts val="0"/>
            </a:spcBef>
            <a:spcAft>
              <a:spcPts val="0"/>
            </a:spcAft>
            <a:buNone/>
            <a:defRPr/>
          </a:pPr>
          <a:r>
            <a:rPr lang="de-DE" sz="2500"/>
            <a:t>Psychologie (B.A.)</a:t>
          </a:r>
          <a:endParaRPr sz="2500"/>
        </a:p>
      </dsp:txBody>
      <dsp:txXfrm>
        <a:off x="22438" y="2610950"/>
        <a:ext cx="2374384" cy="414783"/>
      </dsp:txXfrm>
    </dsp:sp>
    <dsp:sp modelId="{124A55A6-63DE-4C96-B8F3-BA1CA03421E4}">
      <dsp:nvSpPr>
        <dsp:cNvPr id="0" name=""/>
        <dsp:cNvSpPr/>
      </dsp:nvSpPr>
      <dsp:spPr bwMode="auto">
        <a:xfrm>
          <a:off x="7585375" y="0"/>
          <a:ext cx="1507683" cy="459659"/>
        </a:xfrm>
        <a:prstGeom prst="roundRect">
          <a:avLst>
            <a:gd name="adj" fmla="val 16667"/>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255" tIns="8255" rIns="8255" bIns="8255" numCol="1" spcCol="1270" anchor="ctr" anchorCtr="0">
          <a:noAutofit/>
        </a:bodyPr>
        <a:lstStyle/>
        <a:p>
          <a:pPr marL="0" lvl="0" indent="0" algn="ctr" defTabSz="577849">
            <a:lnSpc>
              <a:spcPct val="90000"/>
            </a:lnSpc>
            <a:spcBef>
              <a:spcPts val="0"/>
            </a:spcBef>
            <a:spcAft>
              <a:spcPts val="0"/>
            </a:spcAft>
            <a:buNone/>
            <a:defRPr/>
          </a:pPr>
          <a:r>
            <a:rPr lang="de-DE" sz="1300"/>
            <a:t>Archäologie</a:t>
          </a:r>
          <a:endParaRPr/>
        </a:p>
      </dsp:txBody>
      <dsp:txXfrm>
        <a:off x="7607814" y="22439"/>
        <a:ext cx="1462805" cy="414781"/>
      </dsp:txXfrm>
    </dsp:sp>
    <dsp:sp modelId="{33C911D8-0BD5-4C79-9A90-82D600DA1BAD}">
      <dsp:nvSpPr>
        <dsp:cNvPr id="0" name=""/>
        <dsp:cNvSpPr/>
      </dsp:nvSpPr>
      <dsp:spPr bwMode="auto">
        <a:xfrm>
          <a:off x="7585375" y="564259"/>
          <a:ext cx="1896966"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255" tIns="8255" rIns="8255" bIns="8255" numCol="1" spcCol="1270" anchor="ctr" anchorCtr="0">
          <a:noAutofit/>
        </a:bodyPr>
        <a:lstStyle/>
        <a:p>
          <a:pPr marL="0" lvl="0" indent="0" algn="ctr" defTabSz="577849">
            <a:lnSpc>
              <a:spcPct val="90000"/>
            </a:lnSpc>
            <a:spcBef>
              <a:spcPts val="0"/>
            </a:spcBef>
            <a:spcAft>
              <a:spcPts val="0"/>
            </a:spcAft>
            <a:buNone/>
            <a:defRPr/>
          </a:pPr>
          <a:r>
            <a:rPr lang="de-DE" sz="1300"/>
            <a:t>English Studies</a:t>
          </a:r>
          <a:endParaRPr sz="1300"/>
        </a:p>
      </dsp:txBody>
      <dsp:txXfrm>
        <a:off x="7607813" y="586697"/>
        <a:ext cx="1852090" cy="414783"/>
      </dsp:txXfrm>
    </dsp:sp>
    <dsp:sp modelId="{A85BD232-6B25-4AFA-A4F4-6E1E3C1646C5}">
      <dsp:nvSpPr>
        <dsp:cNvPr id="0" name=""/>
        <dsp:cNvSpPr/>
      </dsp:nvSpPr>
      <dsp:spPr bwMode="auto">
        <a:xfrm>
          <a:off x="7583822" y="1178589"/>
          <a:ext cx="2535711"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ts val="0"/>
            </a:spcBef>
            <a:spcAft>
              <a:spcPts val="0"/>
            </a:spcAft>
            <a:buNone/>
            <a:defRPr/>
          </a:pPr>
          <a:r>
            <a:rPr lang="de-DE" sz="1200"/>
            <a:t>Germanistik, Vergleichende Literatur- und Kulturwissenschaft</a:t>
          </a:r>
          <a:endParaRPr sz="1200"/>
        </a:p>
      </dsp:txBody>
      <dsp:txXfrm>
        <a:off x="7606260" y="1201027"/>
        <a:ext cx="2490835" cy="414783"/>
      </dsp:txXfrm>
    </dsp:sp>
    <dsp:sp modelId="{30FA2767-4888-4FA2-8D99-54CF6B9DDD01}">
      <dsp:nvSpPr>
        <dsp:cNvPr id="0" name=""/>
        <dsp:cNvSpPr/>
      </dsp:nvSpPr>
      <dsp:spPr bwMode="auto">
        <a:xfrm>
          <a:off x="7583988" y="1727160"/>
          <a:ext cx="2496557"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ts val="0"/>
            </a:spcBef>
            <a:spcAft>
              <a:spcPts val="0"/>
            </a:spcAft>
            <a:buNone/>
            <a:defRPr/>
          </a:pPr>
          <a:r>
            <a:rPr lang="de-DE" sz="1200"/>
            <a:t>Evangelische Theologie und Hermeneutik</a:t>
          </a:r>
          <a:endParaRPr sz="1200"/>
        </a:p>
      </dsp:txBody>
      <dsp:txXfrm>
        <a:off x="7606426" y="1749598"/>
        <a:ext cx="2451681" cy="414783"/>
      </dsp:txXfrm>
    </dsp:sp>
    <dsp:sp modelId="{4AD4B917-8BEA-4FF1-8944-922EDAA75676}">
      <dsp:nvSpPr>
        <dsp:cNvPr id="0" name=""/>
        <dsp:cNvSpPr/>
      </dsp:nvSpPr>
      <dsp:spPr bwMode="auto">
        <a:xfrm>
          <a:off x="7585375" y="2355143"/>
          <a:ext cx="1437455"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ts val="0"/>
            </a:spcBef>
            <a:spcAft>
              <a:spcPts val="0"/>
            </a:spcAft>
            <a:buNone/>
            <a:defRPr/>
          </a:pPr>
          <a:r>
            <a:rPr lang="de-DE" sz="1200"/>
            <a:t>Romanistik</a:t>
          </a:r>
          <a:endParaRPr sz="1200"/>
        </a:p>
      </dsp:txBody>
      <dsp:txXfrm>
        <a:off x="7607813" y="2377581"/>
        <a:ext cx="1392579" cy="414783"/>
      </dsp:txXfrm>
    </dsp:sp>
    <dsp:sp modelId="{B5E3192E-5006-437A-8CF2-342351A0E15A}">
      <dsp:nvSpPr>
        <dsp:cNvPr id="0" name=""/>
        <dsp:cNvSpPr/>
      </dsp:nvSpPr>
      <dsp:spPr bwMode="auto">
        <a:xfrm>
          <a:off x="7585375" y="2889060"/>
          <a:ext cx="1994468"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ts val="0"/>
            </a:spcBef>
            <a:spcAft>
              <a:spcPts val="0"/>
            </a:spcAft>
            <a:buNone/>
            <a:defRPr/>
          </a:pPr>
          <a:r>
            <a:rPr lang="de-DE" sz="1200"/>
            <a:t>Politik und Gesellschaft</a:t>
          </a:r>
          <a:endParaRPr sz="1200"/>
        </a:p>
      </dsp:txBody>
      <dsp:txXfrm>
        <a:off x="7607813" y="2911497"/>
        <a:ext cx="1949592" cy="414783"/>
      </dsp:txXfrm>
    </dsp:sp>
    <dsp:sp modelId="{A9EEAAA2-A8B9-4039-8EE2-1010AC463E0B}">
      <dsp:nvSpPr>
        <dsp:cNvPr id="0" name=""/>
        <dsp:cNvSpPr/>
      </dsp:nvSpPr>
      <dsp:spPr bwMode="auto">
        <a:xfrm>
          <a:off x="7585375" y="3463634"/>
          <a:ext cx="1507683"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ts val="0"/>
            </a:spcBef>
            <a:spcAft>
              <a:spcPts val="0"/>
            </a:spcAft>
            <a:buNone/>
            <a:defRPr/>
          </a:pPr>
          <a:r>
            <a:rPr lang="de-DE" sz="1200"/>
            <a:t>Philosophie</a:t>
          </a:r>
          <a:endParaRPr sz="1200"/>
        </a:p>
      </dsp:txBody>
      <dsp:txXfrm>
        <a:off x="7607813" y="3486072"/>
        <a:ext cx="1462807" cy="414783"/>
      </dsp:txXfrm>
    </dsp:sp>
    <dsp:sp modelId="{9BBA7A92-A9CD-4EF5-8020-4C37AD14B08F}">
      <dsp:nvSpPr>
        <dsp:cNvPr id="0" name=""/>
        <dsp:cNvSpPr/>
      </dsp:nvSpPr>
      <dsp:spPr bwMode="auto">
        <a:xfrm>
          <a:off x="7587109" y="4038209"/>
          <a:ext cx="2492516"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ts val="0"/>
            </a:spcBef>
            <a:spcAft>
              <a:spcPts val="0"/>
            </a:spcAft>
            <a:buNone/>
            <a:defRPr/>
          </a:pPr>
          <a:r>
            <a:rPr lang="de-DE" sz="1200"/>
            <a:t>Lateinamerika- und Altamerikastudien</a:t>
          </a:r>
          <a:endParaRPr sz="1200"/>
        </a:p>
      </dsp:txBody>
      <dsp:txXfrm>
        <a:off x="7609547" y="4060647"/>
        <a:ext cx="2447640" cy="414783"/>
      </dsp:txXfrm>
    </dsp:sp>
    <dsp:sp modelId="{5DDFC1F6-E61A-47EC-B46B-36DA6F1ABE1D}">
      <dsp:nvSpPr>
        <dsp:cNvPr id="0" name=""/>
        <dsp:cNvSpPr/>
      </dsp:nvSpPr>
      <dsp:spPr bwMode="auto">
        <a:xfrm>
          <a:off x="7585375" y="4612783"/>
          <a:ext cx="1507683"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ts val="0"/>
            </a:spcBef>
            <a:spcAft>
              <a:spcPts val="0"/>
            </a:spcAft>
            <a:buNone/>
            <a:defRPr/>
          </a:pPr>
          <a:r>
            <a:rPr lang="de-DE" sz="1200"/>
            <a:t>Kunstgeschichte</a:t>
          </a:r>
          <a:endParaRPr sz="1200"/>
        </a:p>
      </dsp:txBody>
      <dsp:txXfrm>
        <a:off x="7607813" y="4635221"/>
        <a:ext cx="1462807" cy="414783"/>
      </dsp:txXfrm>
    </dsp:sp>
    <dsp:sp modelId="{4D402BF3-79A7-494C-97BF-C46815605F7B}">
      <dsp:nvSpPr>
        <dsp:cNvPr id="0" name=""/>
        <dsp:cNvSpPr/>
      </dsp:nvSpPr>
      <dsp:spPr bwMode="auto">
        <a:xfrm>
          <a:off x="7585375" y="5177024"/>
          <a:ext cx="1507683"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ts val="0"/>
            </a:spcBef>
            <a:spcAft>
              <a:spcPts val="0"/>
            </a:spcAft>
            <a:buNone/>
            <a:defRPr/>
          </a:pPr>
          <a:r>
            <a:rPr lang="de-DE" sz="1200"/>
            <a:t>Geschichte</a:t>
          </a:r>
          <a:endParaRPr sz="1200"/>
        </a:p>
      </dsp:txBody>
      <dsp:txXfrm>
        <a:off x="7607813" y="5199462"/>
        <a:ext cx="1462807" cy="414783"/>
      </dsp:txXfrm>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val="norm"/>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r:blip="">
      <dgm:adjLst/>
    </dgm:shape>
    <dgm:presOf/>
    <dgm:constrLst>
      <dgm:constr type="h" for="des" forName="LevelOneTextNode" refType="h"/>
      <dgm:constr type="w" for="des" forName="LevelOneTextNode" refType="h" refFor="des" refForName="LevelOneTextNode" fact="0.190000"/>
      <dgm:constr type="h" for="des" forName="LevelTwoTextNode" refType="w" refFor="des" refForName="LevelOneTextNode"/>
      <dgm:constr type="w" for="des" forName="LevelTwoTextNode" refType="h" refFor="des" refForName="LevelTwoTextNode" fact="3.280000"/>
      <dgm:constr type="sibSp" refType="h" refFor="des" refForName="LevelTwoTextNode" op="equ" fact="0.250000"/>
      <dgm:constr type="sibSp" for="des" forName="level2hierChild" refType="h" refFor="des" refForName="LevelTwoTextNode" op="equ" fact="0.250000"/>
      <dgm:constr type="sibSp" for="des" forName="level3hierChild" refType="h" refFor="des" refForName="LevelTwoTextNode" op="equ" fact="0.250000"/>
      <dgm:constr type="sp" for="des" forName="root1" refType="w" refFor="des" refForName="LevelTwoTextNode" fact="0.200000"/>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0000"/>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r:blip="">
            <dgm:adjLst/>
          </dgm:shape>
          <dgm:presOf/>
          <dgm:layoutNode name="LevelOneTextNode" styleLbl="node0">
            <dgm:varLst>
              <dgm:chPref val="3"/>
            </dgm:varLst>
            <dgm:alg type="tx">
              <dgm:param type="autoTxRot" val="grav"/>
            </dgm:alg>
            <dgm:choose name="Name9">
              <dgm:if name="Name10" func="var" arg="dir" op="equ" val="norm">
                <dgm:shape rot="270.000000" type="rect" r:blip="">
                  <dgm:adjLst/>
                </dgm:shape>
              </dgm:if>
              <dgm:else name="Name11">
                <dgm:shape rot="90.000000" type="rect" r:blip="">
                  <dgm:adjLst/>
                </dgm:shape>
              </dgm:else>
            </dgm:choose>
            <dgm:presOf axis="self"/>
            <dgm:constrLst>
              <dgm:constr type="tMarg" refType="primFontSz" fact="0.050000"/>
              <dgm:constr type="bMarg" refType="primFontSz" fact="0.050000"/>
              <dgm:constr type="lMarg" refType="primFontSz" fact="0.050000"/>
              <dgm:constr type="rMarg" refType="primFontSz" fact="0.050000"/>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type="rect" r:blip="" hideGeom="1">
                      <dgm:adjLst/>
                    </dgm:shape>
                    <dgm:presOf axis="self"/>
                    <dgm:constrLst>
                      <dgm:constr type="userA"/>
                      <dgm:constr type="w" refType="userA" fact="0.050000"/>
                      <dgm:constr type="h" refType="userA" fact="0.050000"/>
                      <dgm:constr type="lMarg" val="1"/>
                      <dgm:constr type="rMarg" val="1"/>
                      <dgm:constr type="tMarg"/>
                      <dgm:constr type="bMarg"/>
                    </dgm:constrLst>
                    <dgm:ruleLst>
                      <dgm:rule type="h" val="NaN" fact="0.25" max="NaN"/>
                      <dgm:rule type="w" val="NaN" fact="0.80000000000000004"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r:blip="">
                    <dgm:adjLst/>
                  </dgm:shape>
                  <dgm:presOf/>
                  <dgm:layoutNode name="LevelTwoTextNode">
                    <dgm:varLst>
                      <dgm:chPref val="3"/>
                    </dgm:varLst>
                    <dgm:alg type="tx"/>
                    <dgm:shape type="rect" r:blip="">
                      <dgm:adjLst/>
                    </dgm:shape>
                    <dgm:presOf axis="self"/>
                    <dgm:constrLst>
                      <dgm:constr type="tMarg" refType="primFontSz" fact="0.050000"/>
                      <dgm:constr type="bMarg" refType="primFontSz" fact="0.050000"/>
                      <dgm:constr type="lMarg" refType="primFontSz" fact="0.050000"/>
                      <dgm:constr type="rMarg" refType="primFontSz" fact="0.050000"/>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494F3850-E662-458F-BD38-DED80D5ECB26}" type="datetimeFigureOut">
              <a:rPr lang="de-DE"/>
              <a:t/>
            </a:fld>
            <a:endParaRPr lang="de-DE"/>
          </a:p>
        </p:txBody>
      </p:sp>
      <p:sp>
        <p:nvSpPr>
          <p:cNvPr id="4" name="Folienbildplatzhalter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D6C453F1-AB76-4223-98B7-A9D6448E5C9C}" type="slidenum">
              <a:rPr lang="de-DE"/>
              <a:t/>
            </a:fld>
            <a:endParaRPr lang="de-DE"/>
          </a:p>
        </p:txBody>
      </p:sp>
    </p:spTree>
  </p:cSld>
  <p:clrMap bg1="lt1" tx1="dk1" bg2="lt2" tx2="dk2" accent1="accent1" accent2="accent2" accent3="accent3" accent4="accent4" accent5="accent5" accent6="accent6" hlink="hlink" folHlink="folHlink"/>
  <p:hf dt="0" ftr="0" hdr="0" sldNum="1"/>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Herzlich Willkommen</a:t>
            </a:r>
            <a:endParaRPr lang="de-DE"/>
          </a:p>
          <a:p>
            <a:pPr>
              <a:defRPr/>
            </a:pPr>
            <a:r>
              <a:rPr lang="de-DE"/>
              <a:t>Vorstellen</a:t>
            </a:r>
            <a:endParaRPr/>
          </a:p>
        </p:txBody>
      </p:sp>
      <p:sp>
        <p:nvSpPr>
          <p:cNvPr id="4" name="Foliennummernplatzhalter 3"/>
          <p:cNvSpPr>
            <a:spLocks noGrp="1"/>
          </p:cNvSpPr>
          <p:nvPr>
            <p:ph type="sldNum" sz="quarter" idx="5"/>
          </p:nvPr>
        </p:nvSpPr>
        <p:spPr bwMode="auto"/>
        <p:txBody>
          <a:bodyPr/>
          <a:lstStyle/>
          <a:p>
            <a:pPr>
              <a:defRPr/>
            </a:pPr>
            <a:fld id="{D6C453F1-AB76-4223-98B7-A9D6448E5C9C}" type="slidenum">
              <a:rPr lang="de-DE"/>
              <a:t/>
            </a:fld>
            <a:endParaRPr lang="de-DE"/>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Hinweise von Matti: </a:t>
            </a:r>
            <a:endParaRPr/>
          </a:p>
          <a:p>
            <a:pPr marL="171450" indent="-171450">
              <a:buFontTx/>
              <a:buChar char="-"/>
              <a:defRPr/>
            </a:pPr>
            <a:r>
              <a:rPr lang="de-DE"/>
              <a:t>B.A. qualifiziert nicht für Therapieausbildung</a:t>
            </a:r>
            <a:endParaRPr/>
          </a:p>
          <a:p>
            <a:pPr marL="171450" indent="-171450">
              <a:buFontTx/>
              <a:buChar char="-"/>
              <a:defRPr/>
            </a:pPr>
            <a:r>
              <a:rPr lang="de-DE"/>
              <a:t>Sollte nicht ohne Interesse am eigentlichen Kernfach studiert werden</a:t>
            </a:r>
            <a:endParaRPr/>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
            </a:fld>
            <a:endParaRPr lang="de-DE"/>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Psychologie lässt sich auch als Begleitfach wählen, wobei dies dann immer mit einem Kernfach der Philosophischen Fakultät gemeinsam studiert wird. </a:t>
            </a:r>
            <a:endParaRPr/>
          </a:p>
          <a:p>
            <a:pPr marL="171450" indent="-171450">
              <a:buFont typeface="Arial"/>
              <a:buChar char="•"/>
              <a:defRPr/>
            </a:pPr>
            <a:r>
              <a:rPr lang="de-DE"/>
              <a:t>Kernfach nimmt den Hauptteil des Studiums ein: 120 LP (ca. 70 % des Gesamtstudiums)</a:t>
            </a:r>
            <a:endParaRPr/>
          </a:p>
          <a:p>
            <a:pPr marL="171450" indent="-171450">
              <a:buFont typeface="Arial"/>
              <a:buChar char="•"/>
              <a:defRPr/>
            </a:pPr>
            <a:r>
              <a:rPr lang="de-DE"/>
              <a:t>Begleitfach: 36 LP</a:t>
            </a:r>
            <a:endParaRPr/>
          </a:p>
          <a:p>
            <a:pPr marL="171450" indent="-171450">
              <a:buFont typeface="Arial"/>
              <a:buChar char="•"/>
              <a:defRPr/>
            </a:pPr>
            <a:r>
              <a:rPr lang="de-DE"/>
              <a:t>Bachelorarbeit würde jeweils ein Thema aus dem Kernfach behandeln</a:t>
            </a:r>
            <a:endParaRPr/>
          </a:p>
          <a:p>
            <a:pPr marL="0" indent="0">
              <a:buFont typeface="Arial"/>
              <a:buNone/>
              <a:defRPr/>
            </a:pPr>
            <a:endParaRPr lang="de-DE"/>
          </a:p>
          <a:p>
            <a:pPr>
              <a:defRPr/>
            </a:pPr>
            <a:endParaRPr lang="de-DE"/>
          </a:p>
        </p:txBody>
      </p:sp>
      <p:sp>
        <p:nvSpPr>
          <p:cNvPr id="4" name="Foliennummernplatzhalter 3"/>
          <p:cNvSpPr>
            <a:spLocks noGrp="1"/>
          </p:cNvSpPr>
          <p:nvPr>
            <p:ph type="sldNum" sz="quarter" idx="5"/>
          </p:nvPr>
        </p:nvSpPr>
        <p:spPr bwMode="auto"/>
        <p:txBody>
          <a:bodyPr/>
          <a:lstStyle/>
          <a:p>
            <a:pPr>
              <a:defRPr/>
            </a:pPr>
            <a:fld id="{D6C453F1-AB76-4223-98B7-A9D6448E5C9C}" type="slidenum">
              <a:rPr lang="de-DE"/>
              <a:t/>
            </a:fld>
            <a:endParaRPr lang="de-DE"/>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Thema Master: </a:t>
            </a:r>
            <a:r>
              <a:rPr lang="de-DE"/>
              <a:t>nur kurz anreißen für Überblick, die meisten hier werden sich erstmal für den Bachelor interessieren. </a:t>
            </a:r>
            <a:endParaRPr lang="de-DE"/>
          </a:p>
          <a:p>
            <a:pPr>
              <a:defRPr/>
            </a:pPr>
            <a:r>
              <a:rPr lang="de-DE"/>
              <a:t>Im Fachbereich Psychologie braucht man für fast alle Berufsbilder den Masterabschluss. </a:t>
            </a:r>
            <a:endParaRPr lang="de-DE"/>
          </a:p>
          <a:p>
            <a:pPr>
              <a:defRPr/>
            </a:pPr>
            <a:r>
              <a:rPr lang="de-DE"/>
              <a:t>3 Möglichkeiten:</a:t>
            </a:r>
            <a:endParaRPr lang="de-DE"/>
          </a:p>
          <a:p>
            <a:pPr marL="217793" indent="-217793">
              <a:buAutoNum type="arabicPeriod"/>
              <a:defRPr/>
            </a:pPr>
            <a:r>
              <a:rPr lang="de-DE"/>
              <a:t>Allgemeiner Master </a:t>
            </a:r>
            <a:endParaRPr lang="de-DE"/>
          </a:p>
          <a:p>
            <a:pPr marL="217793" indent="-217793">
              <a:buAutoNum type="arabicPeriod"/>
              <a:defRPr/>
            </a:pPr>
            <a:endParaRPr lang="de-DE"/>
          </a:p>
          <a:p>
            <a:pPr>
              <a:defRPr/>
            </a:pPr>
            <a:r>
              <a:rPr lang="de-DE"/>
              <a:t>Bis 2032 kann mit diesem Abschluss noch die Psychotherapieausbildung gemacht werden. Danach (Für Alle Sie hier vermutlich gültig) ist der Psychotherapiemaster notwendig um Psychotherapeut:in zu werden.</a:t>
            </a:r>
            <a:endParaRPr lang="de-DE"/>
          </a:p>
          <a:p>
            <a:pPr>
              <a:defRPr/>
            </a:pPr>
            <a:endParaRPr lang="de-DE"/>
          </a:p>
          <a:p>
            <a:pPr>
              <a:defRPr/>
            </a:pPr>
            <a:endParaRPr/>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
            </a:fld>
            <a:endParaRPr lang="de-DE"/>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a:t>Wird voraussichtlich im WS 23 eingeführt</a:t>
            </a:r>
            <a:endParaRPr/>
          </a:p>
          <a:p>
            <a:pPr>
              <a:defRPr/>
            </a:pPr>
            <a:r>
              <a:rPr/>
              <a:t>Besonderer Fokus auf die angewandte klinische Psychologie</a:t>
            </a:r>
            <a:endParaRPr/>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
            </a:fld>
            <a:endParaRPr lang="de-DE"/>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D74AC4A-B13C-9B99-4FFB-1EE91B96A7F6}" type="slidenum">
              <a:rPr/>
              <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Besonderer Hinweis auf die Fachstudienberatung, da die Psychologie nicht am Beratermarkt vertreten ist.</a:t>
            </a:r>
            <a:endParaRPr/>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
            </a:fld>
            <a:endParaRPr lang="de-DE"/>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B250DAE-5A4F-2972-C708-4BC0784E6E47}" type="slidenum">
              <a:rPr/>
              <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7602B62-A57D-4CF9-6A81-23CFCF46012D}" type="slidenum">
              <a:rPr/>
              <a:t/>
            </a:fld>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F8C2055-1198-EA15-B83D-65F996A01339}" type="slidenum">
              <a:rPr/>
              <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Webseite des Instituts: Sprechstundenzeiten – Vor Ort, telefonisch, per Mail </a:t>
            </a:r>
            <a:endParaRPr/>
          </a:p>
          <a:p>
            <a:pPr>
              <a:defRPr/>
            </a:pPr>
            <a:r>
              <a:rPr lang="de-DE"/>
              <a:t>Falls Sie also im Anschluss an diesen Vortrag weitere Fragen haben, zögern Sie nicht uns zu kontaktieren!</a:t>
            </a:r>
            <a:endParaRPr/>
          </a:p>
        </p:txBody>
      </p:sp>
      <p:sp>
        <p:nvSpPr>
          <p:cNvPr id="4" name="Foliennummernplatzhalter 3"/>
          <p:cNvSpPr>
            <a:spLocks noGrp="1"/>
          </p:cNvSpPr>
          <p:nvPr>
            <p:ph type="sldNum" sz="quarter" idx="5"/>
          </p:nvPr>
        </p:nvSpPr>
        <p:spPr bwMode="auto"/>
        <p:txBody>
          <a:bodyPr/>
          <a:lstStyle/>
          <a:p>
            <a:pPr>
              <a:defRPr/>
            </a:pPr>
            <a:fld id="{D6C453F1-AB76-4223-98B7-A9D6448E5C9C}" type="slidenum">
              <a:rPr lang="de-DE"/>
              <a:t/>
            </a:fld>
            <a:endParaRPr lang="de-DE"/>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Was kann man danach überhaupt mit einem Psychologiestudium anfangen? - Berufsfelder</a:t>
            </a:r>
            <a:endParaRPr lang="de-DE"/>
          </a:p>
          <a:p>
            <a:pPr>
              <a:defRPr/>
            </a:pPr>
            <a:r>
              <a:rPr lang="de-DE"/>
              <a:t>Voraussetzungen und wie das mit der Bewerbung abläuft. </a:t>
            </a:r>
            <a:endParaRPr lang="de-DE"/>
          </a:p>
          <a:p>
            <a:pPr>
              <a:defRPr/>
            </a:pPr>
            <a:r>
              <a:rPr lang="de-DE"/>
              <a:t>Studiengänge, die an der Uni Bonn studiert werden können</a:t>
            </a:r>
            <a:endParaRPr/>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
            </a:fld>
            <a:endParaRPr lang="de-DE"/>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de-DE"/>
              <a:t>Forschungstätigkeit: z. B. An der Uni oder neuropsychologische Forschung am Max Planck Institut</a:t>
            </a:r>
            <a:endParaRPr/>
          </a:p>
          <a:p>
            <a:pPr marL="171450" indent="-171450">
              <a:buFont typeface="Arial"/>
              <a:buChar char="•"/>
              <a:defRPr/>
            </a:pPr>
            <a:r>
              <a:rPr lang="de-DE"/>
              <a:t>Forensischer Bereich (gerichtlich oder kriminologisch): Glaubhaftigkeit von Aussagen vor Gericht, Urteil über die Schuldfähigkeit von Straftäter*innen; Entscheidungen im Strafvollzug (z. B. Freigang möglich, ja oder nein?)</a:t>
            </a:r>
            <a:endParaRPr lang="de-DE"/>
          </a:p>
          <a:p>
            <a:pPr marL="171450" indent="-171450">
              <a:buFont typeface="Arial"/>
              <a:buChar char="•"/>
              <a:defRPr/>
            </a:pPr>
            <a:r>
              <a:rPr lang="de-DE"/>
              <a:t>Pädagogischer Bereich: z.B. Erziehungsberatungsstellen</a:t>
            </a:r>
            <a:endParaRPr lang="de-DE"/>
          </a:p>
          <a:p>
            <a:pPr marL="171450" indent="-171450">
              <a:buFont typeface="Arial"/>
              <a:buChar char="•"/>
              <a:defRPr/>
            </a:pPr>
            <a:r>
              <a:rPr lang="de-DE"/>
              <a:t>AOW: Personalauswahl, Unternehmensberatung ...</a:t>
            </a:r>
            <a:endParaRPr lang="de-DE"/>
          </a:p>
          <a:p>
            <a:pPr marL="171450" indent="-171450">
              <a:buFont typeface="Arial"/>
              <a:buChar char="•"/>
              <a:defRPr/>
            </a:pPr>
            <a:r>
              <a:rPr lang="de-DE"/>
              <a:t>Klinischer Bereich: z.B. Psychiatrische Kliniken/Reha/Neurologische, niedergelassene Therapeut:innen</a:t>
            </a:r>
            <a:endParaRPr lang="de-DE"/>
          </a:p>
          <a:p>
            <a:pPr>
              <a:defRPr/>
            </a:pPr>
            <a:endParaRPr lang="de-DE"/>
          </a:p>
          <a:p>
            <a:pPr>
              <a:defRPr/>
            </a:pPr>
            <a:r>
              <a:rPr lang="de-DE"/>
              <a:t>Der Bachelor in Bonn ins allgemein gehalten. Damit kann man sich in jede der Richtungen spezialisieren. </a:t>
            </a:r>
            <a:endParaRPr/>
          </a:p>
          <a:p>
            <a:pPr>
              <a:defRPr/>
            </a:pPr>
            <a:r>
              <a:rPr lang="de-DE"/>
              <a:t>Also keine Panik! Sie müssen sich nicht jetzt direkt für ein Berufsfeld entscheiden. Es wird erst für den Master relevant.</a:t>
            </a:r>
            <a:endParaRPr/>
          </a:p>
        </p:txBody>
      </p:sp>
      <p:sp>
        <p:nvSpPr>
          <p:cNvPr id="4" name="Foliennummernplatzhalter 3"/>
          <p:cNvSpPr>
            <a:spLocks noGrp="1"/>
          </p:cNvSpPr>
          <p:nvPr>
            <p:ph type="sldNum" sz="quarter" idx="5"/>
          </p:nvPr>
        </p:nvSpPr>
        <p:spPr bwMode="auto"/>
        <p:txBody>
          <a:bodyPr/>
          <a:lstStyle/>
          <a:p>
            <a:pPr>
              <a:defRPr/>
            </a:pPr>
            <a:fld id="{D6C453F1-AB76-4223-98B7-A9D6448E5C9C}" type="slidenum">
              <a:rPr lang="de-DE"/>
              <a:t/>
            </a:fld>
            <a:endParaRPr lang="de-DE"/>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Wie komme ich denn jetzt an einen Studienplatz der Psychologie? </a:t>
            </a:r>
            <a:endParaRPr/>
          </a:p>
          <a:p>
            <a:pPr marL="0" marR="0" lvl="0" indent="0" algn="l" defTabSz="914400">
              <a:lnSpc>
                <a:spcPct val="100000"/>
              </a:lnSpc>
              <a:spcBef>
                <a:spcPts val="0"/>
              </a:spcBef>
              <a:spcAft>
                <a:spcPts val="0"/>
              </a:spcAft>
              <a:buClrTx/>
              <a:buSzTx/>
              <a:buFontTx/>
              <a:buNone/>
              <a:defRPr/>
            </a:pPr>
            <a:endParaRPr lang="de-DE"/>
          </a:p>
          <a:p>
            <a:pPr marL="0" marR="0" lvl="0" indent="0" algn="l" defTabSz="914400">
              <a:lnSpc>
                <a:spcPct val="100000"/>
              </a:lnSpc>
              <a:spcBef>
                <a:spcPts val="0"/>
              </a:spcBef>
              <a:spcAft>
                <a:spcPts val="0"/>
              </a:spcAft>
              <a:buClrTx/>
              <a:buSzTx/>
              <a:buFontTx/>
              <a:buNone/>
              <a:defRPr/>
            </a:pPr>
            <a:r>
              <a:rPr lang="de-DE"/>
              <a:t>Die Bewerbung findet online statt, für den B.Sc. Zentral über das DoSV – Dialogorientiertes Serviceverfahren. Hier können Sie sich für das selbe Fach an mehreren Unis gleichzeitig bewerben. Für B.A. und den M.Sc. Über das Bewerbungsportal den Uni Bonn.</a:t>
            </a:r>
            <a:endParaRPr/>
          </a:p>
          <a:p>
            <a:pPr marL="0" marR="0" lvl="0" indent="0" algn="l" defTabSz="914400">
              <a:lnSpc>
                <a:spcPct val="100000"/>
              </a:lnSpc>
              <a:spcBef>
                <a:spcPts val="0"/>
              </a:spcBef>
              <a:spcAft>
                <a:spcPts val="0"/>
              </a:spcAft>
              <a:buClrTx/>
              <a:buSzTx/>
              <a:buFontTx/>
              <a:buNone/>
              <a:defRPr/>
            </a:pPr>
            <a:r>
              <a:rPr lang="de-DE"/>
              <a:t>Da sich auf die Psychologischen Studiengänge idR immer viel mehr Personen bewerben als es Plätze gibt, sind die Studiengänge zulassungsbeschränkt. D. h. es werden Kriterien festgelegt, nach denen die Bewerbungen sortiert werden. Nach dieser entstandenen Rangliste werden die Studienplätze dann vergeben. </a:t>
            </a:r>
            <a:endParaRPr/>
          </a:p>
          <a:p>
            <a:pPr marL="0" marR="0" lvl="0" indent="0" algn="l" defTabSz="914400">
              <a:lnSpc>
                <a:spcPct val="100000"/>
              </a:lnSpc>
              <a:spcBef>
                <a:spcPts val="0"/>
              </a:spcBef>
              <a:spcAft>
                <a:spcPts val="0"/>
              </a:spcAft>
              <a:buClrTx/>
              <a:buSzTx/>
              <a:buFontTx/>
              <a:buNone/>
              <a:defRPr/>
            </a:pPr>
            <a:endParaRPr lang="de-DE"/>
          </a:p>
          <a:p>
            <a:pPr marL="0" marR="0" lvl="0" indent="0" algn="l" defTabSz="914400">
              <a:lnSpc>
                <a:spcPct val="100000"/>
              </a:lnSpc>
              <a:spcBef>
                <a:spcPts val="0"/>
              </a:spcBef>
              <a:spcAft>
                <a:spcPts val="0"/>
              </a:spcAft>
              <a:buClrTx/>
              <a:buSzTx/>
              <a:buFontTx/>
              <a:buNone/>
              <a:defRPr/>
            </a:pPr>
            <a:r>
              <a:rPr lang="de-DE"/>
              <a:t>Zulassung: In Bonn 80 % über Abiturnote, 20 % über Wartesemester (allg.: 20 % Abiturnote, 20 % Wartezeitquote, 60 % Hochschulauswahlquote)</a:t>
            </a:r>
            <a:endParaRPr/>
          </a:p>
          <a:p>
            <a:pPr marL="0" marR="0" lvl="0" indent="0" algn="l" defTabSz="914400">
              <a:lnSpc>
                <a:spcPct val="100000"/>
              </a:lnSpc>
              <a:spcBef>
                <a:spcPts val="0"/>
              </a:spcBef>
              <a:spcAft>
                <a:spcPts val="0"/>
              </a:spcAft>
              <a:buClrTx/>
              <a:buSzTx/>
              <a:buFontTx/>
              <a:buNone/>
              <a:defRPr/>
            </a:pPr>
            <a:endParaRPr lang="de-DE"/>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
            </a:fld>
            <a:endParaRPr lang="de-DE"/>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Zulassung: in Bonn 20 % über Abiturnote, 90 % über Wartesemester (allg.: 20 % Abiturnote, 20 % Wartezeitquote, 60 % Hochschulauswahlquote)</a:t>
            </a:r>
            <a:endParaRPr/>
          </a:p>
          <a:p>
            <a:pPr>
              <a:defRPr/>
            </a:pPr>
            <a:endParaRPr lang="de-DE"/>
          </a:p>
          <a:p>
            <a:pPr>
              <a:defRPr/>
            </a:pPr>
            <a:r>
              <a:rPr lang="de-DE"/>
              <a:t>Beim Verfahren über die Abiturnote wird z. B. bei gleicher Note die Wartezeit als zweites Kriterium hinzugezogen und andersherum bei gleicher Wartezeit die Abiturnote.</a:t>
            </a:r>
            <a:endParaRPr/>
          </a:p>
          <a:p>
            <a:pPr>
              <a:defRPr/>
            </a:pPr>
            <a:endParaRPr lang="de-DE"/>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
            </a:fld>
            <a:endParaRPr lang="de-DE"/>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sz="1800" b="0" i="0" u="none" strike="noStrike">
                <a:solidFill>
                  <a:schemeClr val="tx1"/>
                </a:solidFill>
                <a:latin typeface="Calibri Light"/>
              </a:rPr>
              <a:t>Gegenstand der Psychologie ist die wissenschaftliche Erforschung und Erklärung menschlichen Verhaltens und Erlebens. </a:t>
            </a:r>
            <a:endParaRPr/>
          </a:p>
          <a:p>
            <a:pPr>
              <a:defRPr/>
            </a:pPr>
            <a:endParaRPr lang="de-DE" sz="1800" b="0" i="0" u="none" strike="noStrike">
              <a:solidFill>
                <a:schemeClr val="tx1"/>
              </a:solidFill>
              <a:latin typeface="Calibri Light"/>
            </a:endParaRPr>
          </a:p>
          <a:p>
            <a:pPr>
              <a:defRPr/>
            </a:pPr>
            <a:r>
              <a:rPr lang="de-DE" sz="1800" b="0" i="0" u="none" strike="noStrike">
                <a:solidFill>
                  <a:schemeClr val="tx1"/>
                </a:solidFill>
                <a:latin typeface="Calibri Light"/>
              </a:rPr>
              <a:t>Experimente und statistische Berechnungen</a:t>
            </a:r>
            <a:endParaRPr/>
          </a:p>
          <a:p>
            <a:pPr>
              <a:defRPr/>
            </a:pPr>
            <a:endParaRPr lang="de-DE" sz="1800" b="0" i="0" u="none" strike="noStrike">
              <a:solidFill>
                <a:schemeClr val="tx1"/>
              </a:solidFill>
              <a:latin typeface="Calibri Light"/>
            </a:endParaRPr>
          </a:p>
          <a:p>
            <a:pPr>
              <a:defRPr/>
            </a:pPr>
            <a:r>
              <a:rPr lang="de-DE">
                <a:latin typeface="Arial"/>
              </a:rPr>
              <a:t>Befähigung zu </a:t>
            </a:r>
            <a:r>
              <a:rPr lang="de-DE" b="1">
                <a:latin typeface="Arial"/>
              </a:rPr>
              <a:t>wissenschaftlich fundierter Arbeit</a:t>
            </a:r>
            <a:r>
              <a:rPr lang="de-DE">
                <a:latin typeface="Arial"/>
              </a:rPr>
              <a:t>, </a:t>
            </a:r>
            <a:r>
              <a:rPr lang="de-DE" b="1">
                <a:latin typeface="Arial"/>
              </a:rPr>
              <a:t>zur kritischen Einordnung und Anwendung der wissenschaftlichen Erkenntnisse und Methoden </a:t>
            </a:r>
            <a:r>
              <a:rPr lang="de-DE">
                <a:latin typeface="Arial"/>
              </a:rPr>
              <a:t>in der beruflichen Praxis sowie zu </a:t>
            </a:r>
            <a:r>
              <a:rPr lang="de-DE" b="1">
                <a:latin typeface="Arial"/>
              </a:rPr>
              <a:t>verantwortlichem Handeln</a:t>
            </a:r>
            <a:endParaRPr lang="de-DE">
              <a:solidFill>
                <a:schemeClr val="tx1"/>
              </a:solidFill>
            </a:endParaRPr>
          </a:p>
        </p:txBody>
      </p:sp>
      <p:sp>
        <p:nvSpPr>
          <p:cNvPr id="4" name="Foliennummernplatzhalter 3"/>
          <p:cNvSpPr>
            <a:spLocks noGrp="1"/>
          </p:cNvSpPr>
          <p:nvPr>
            <p:ph type="sldNum" sz="quarter" idx="5"/>
          </p:nvPr>
        </p:nvSpPr>
        <p:spPr bwMode="auto"/>
        <p:txBody>
          <a:bodyPr/>
          <a:lstStyle/>
          <a:p>
            <a:pPr>
              <a:defRPr/>
            </a:pPr>
            <a:fld id="{D6C453F1-AB76-4223-98B7-A9D6448E5C9C}" type="slidenum">
              <a:rPr lang="de-DE"/>
              <a:t/>
            </a:fld>
            <a:endParaRPr lang="de-DE"/>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D3DF087-D8B7-F536-3422-BE1300ACCBA4}" type="slidenum">
              <a:rPr/>
              <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Arial"/>
              <a:buChar char="•"/>
              <a:defRPr/>
            </a:pPr>
            <a:r>
              <a:rPr lang="de-DE" b="1"/>
              <a:t>Allgemeine Psychologie I+II: </a:t>
            </a:r>
            <a:r>
              <a:rPr lang="de-DE" sz="1800" b="0" i="0" u="none" strike="noStrike">
                <a:latin typeface="Calibri Light"/>
              </a:rPr>
              <a:t>Wahrnehmungsprozessen, Informationsverarbeitung, Gedächtnis, Entscheiden; </a:t>
            </a:r>
            <a:br>
              <a:rPr lang="de-DE" sz="1800" b="0" i="0" u="none" strike="noStrike">
                <a:latin typeface="Calibri Light"/>
              </a:rPr>
            </a:br>
            <a:r>
              <a:rPr lang="de-DE" sz="1800" b="0" i="0" u="none" strike="noStrike">
                <a:latin typeface="Calibri Light"/>
              </a:rPr>
              <a:t>Bedingungen von Emotionen und Motivation sowie mit Theorien und Modellen des Lernens </a:t>
            </a:r>
            <a:endParaRPr/>
          </a:p>
          <a:p>
            <a:pPr marL="171450" indent="-171450" algn="l">
              <a:buFont typeface="Arial"/>
              <a:buChar char="•"/>
              <a:defRPr/>
            </a:pPr>
            <a:r>
              <a:rPr lang="de-DE" sz="1800" b="1" i="0" u="none" strike="noStrike">
                <a:latin typeface="Calibri Light"/>
              </a:rPr>
              <a:t>Biologische Psychologie: </a:t>
            </a:r>
            <a:r>
              <a:rPr lang="de-DE" sz="1800" b="0" i="0" u="none" strike="noStrike">
                <a:latin typeface="Calibri Light"/>
              </a:rPr>
              <a:t>gegenseitige Beeinflussung psychischer und körperlicher Prozesse: Aufbau und Funktionsweise des Nervensystems; wie entsteht Stress im Körper; Methoden, die in der Biopsychologie genutzt werden EEG oder MRT</a:t>
            </a:r>
            <a:endParaRPr/>
          </a:p>
          <a:p>
            <a:pPr marL="171450" indent="-171450" algn="l">
              <a:buFont typeface="Arial"/>
              <a:buChar char="•"/>
              <a:defRPr/>
            </a:pPr>
            <a:r>
              <a:rPr lang="de-DE" b="1"/>
              <a:t>Differentielle Psychologie und Persönlichkeit: </a:t>
            </a:r>
            <a:r>
              <a:rPr lang="de-DE"/>
              <a:t>Eigenschaften, </a:t>
            </a:r>
            <a:r>
              <a:rPr lang="de-DE" sz="1800" b="0" i="0" u="none" strike="noStrike">
                <a:latin typeface="Calibri Light"/>
              </a:rPr>
              <a:t>die Individuen voneinander unterscheiden; Persönlichkeitstheorien: welchen Einfluss haben genetische Faktoren im Vergleich zu Umweltfaktoren?</a:t>
            </a:r>
            <a:endParaRPr/>
          </a:p>
          <a:p>
            <a:pPr marL="171450" indent="-171450" algn="l">
              <a:buFont typeface="Arial"/>
              <a:buChar char="•"/>
              <a:defRPr/>
            </a:pPr>
            <a:r>
              <a:rPr lang="de-DE" b="1"/>
              <a:t>Sozialpsychologie</a:t>
            </a:r>
            <a:r>
              <a:rPr lang="de-DE" sz="1800" b="1" i="0" u="none" strike="noStrike">
                <a:latin typeface="Calibri Light"/>
              </a:rPr>
              <a:t>: </a:t>
            </a:r>
            <a:r>
              <a:rPr lang="de-DE" sz="1800" b="0" i="0" u="none" strike="noStrike">
                <a:latin typeface="Calibri Light"/>
              </a:rPr>
              <a:t>sieht den Menschen als Teil eines sozialen Gefüges und setzt sich z. B. mit der Entstehung von Vorurteilen auseinander</a:t>
            </a:r>
            <a:endParaRPr/>
          </a:p>
          <a:p>
            <a:pPr marL="171450" indent="-171450" algn="l">
              <a:buFont typeface="Arial"/>
              <a:buChar char="•"/>
              <a:defRPr/>
            </a:pPr>
            <a:r>
              <a:rPr lang="de-DE" b="1"/>
              <a:t>Entwicklungspsychologie: </a:t>
            </a:r>
            <a:r>
              <a:rPr lang="de-DE" sz="1800">
                <a:latin typeface="Calibri"/>
                <a:ea typeface="Times New Roman"/>
                <a:cs typeface="Arial"/>
              </a:rPr>
              <a:t>sozialen, emotionalen, kognitiven, perzeptuellen und motorischen Entwicklung in ausgewählten Lebensabschnitten; </a:t>
            </a:r>
            <a:br>
              <a:rPr lang="de-DE" sz="1800">
                <a:latin typeface="Calibri"/>
                <a:ea typeface="Times New Roman"/>
                <a:cs typeface="Arial"/>
              </a:rPr>
            </a:br>
            <a:r>
              <a:rPr lang="de-DE"/>
              <a:t>all diese Teilgebiete umfassend erforscht die Entwicklungspsychologie </a:t>
            </a:r>
            <a:r>
              <a:rPr lang="de-DE" sz="1800" b="0" i="0" u="none" strike="noStrike">
                <a:latin typeface="Calibri Light"/>
              </a:rPr>
              <a:t>Veränderung psychischer Eigenschaften und Funktionen über die gesamte Lebensspanne </a:t>
            </a:r>
            <a:endParaRPr/>
          </a:p>
          <a:p>
            <a:pPr marL="171450" marR="0" lvl="0" indent="-171450" algn="l" defTabSz="914400">
              <a:lnSpc>
                <a:spcPct val="100000"/>
              </a:lnSpc>
              <a:spcBef>
                <a:spcPts val="0"/>
              </a:spcBef>
              <a:spcAft>
                <a:spcPts val="0"/>
              </a:spcAft>
              <a:buClrTx/>
              <a:buSzTx/>
              <a:buFont typeface="Arial"/>
              <a:buChar char="•"/>
              <a:defRPr/>
            </a:pPr>
            <a:r>
              <a:rPr lang="de-DE" b="1"/>
              <a:t>Methodenlehre und Diagnostik: </a:t>
            </a:r>
            <a:r>
              <a:rPr lang="de-DE" b="0"/>
              <a:t>Ableitung wissenschaftlicher Fragestellungen und Übersetzung dieser in statistische Hypothesen; </a:t>
            </a:r>
            <a:br>
              <a:rPr lang="de-DE" b="0"/>
            </a:br>
            <a:r>
              <a:rPr lang="de-DE"/>
              <a:t>Statistik: deskriptive (Stichprobenbeschreibung aus einer Grundgesamtheit, Zusammenhangsmaße), Inferenzstatistik (statistische Tests in Bezug auf psychologische Fragestellungen); </a:t>
            </a:r>
            <a:br>
              <a:rPr lang="de-DE"/>
            </a:br>
            <a:r>
              <a:rPr lang="de-DE"/>
              <a:t>Testtheorie und Testkonstruktion: wie kann ich einen Test so gestalten, dass er wirklich das misst, was ich möchte</a:t>
            </a:r>
            <a:endParaRPr/>
          </a:p>
          <a:p>
            <a:pPr marL="171450" marR="0" lvl="0" indent="-171450" algn="l" defTabSz="914400">
              <a:lnSpc>
                <a:spcPct val="100000"/>
              </a:lnSpc>
              <a:spcBef>
                <a:spcPts val="0"/>
              </a:spcBef>
              <a:spcAft>
                <a:spcPts val="0"/>
              </a:spcAft>
              <a:buClrTx/>
              <a:buSzTx/>
              <a:buFont typeface="Arial"/>
              <a:buChar char="•"/>
              <a:defRPr/>
            </a:pPr>
            <a:r>
              <a:rPr lang="de-DE" b="1">
                <a:solidFill>
                  <a:schemeClr val="tx1"/>
                </a:solidFill>
              </a:rPr>
              <a:t>Grundlagen der Medizin und Pharmakologie für Psychotherapeut*innen: </a:t>
            </a:r>
            <a:r>
              <a:rPr lang="de-DE" sz="1800">
                <a:latin typeface="Calibri"/>
                <a:ea typeface="Times New Roman"/>
                <a:cs typeface="Arial"/>
              </a:rPr>
              <a:t>biologischen und medizinischen Grundlagen des menschlichen Körpers und deren Relevanz für das Verhalten, Sinnessysteme und -verarbeitung, Herz-Kreislauf-System, Schmerz, </a:t>
            </a:r>
            <a:r>
              <a:rPr lang="de-DE" sz="1800">
                <a:solidFill>
                  <a:srgbClr val="4BACC6"/>
                </a:solidFill>
                <a:latin typeface="Calibri"/>
                <a:ea typeface="Times New Roman"/>
                <a:cs typeface="Arial"/>
              </a:rPr>
              <a:t>Krankheitsbilder, </a:t>
            </a:r>
            <a:r>
              <a:rPr lang="de-DE" sz="1800">
                <a:latin typeface="Calibri"/>
                <a:ea typeface="Times New Roman"/>
                <a:cs typeface="Arial"/>
              </a:rPr>
              <a:t>Pharmakologie, Entwicklung eines Pharmakons</a:t>
            </a:r>
            <a:endParaRPr lang="de-DE">
              <a:solidFill>
                <a:schemeClr val="tx1"/>
              </a:solidFill>
            </a:endParaRPr>
          </a:p>
          <a:p>
            <a:pPr marL="171450" marR="0" lvl="0" indent="-171450" algn="l" defTabSz="914400">
              <a:lnSpc>
                <a:spcPct val="100000"/>
              </a:lnSpc>
              <a:spcBef>
                <a:spcPts val="0"/>
              </a:spcBef>
              <a:spcAft>
                <a:spcPts val="0"/>
              </a:spcAft>
              <a:buClrTx/>
              <a:buSzTx/>
              <a:buFont typeface="Arial"/>
              <a:buChar char="•"/>
              <a:defRPr/>
            </a:pPr>
            <a:r>
              <a:rPr lang="de-DE" sz="1800" b="1">
                <a:latin typeface="Calibri"/>
                <a:ea typeface="Times New Roman"/>
                <a:cs typeface="Arial"/>
              </a:rPr>
              <a:t>Kognitiv-affektive und klinische Neurowissenschaften: </a:t>
            </a:r>
            <a:r>
              <a:rPr lang="de-DE" sz="1800" b="0">
                <a:latin typeface="Calibri"/>
                <a:ea typeface="Times New Roman"/>
                <a:cs typeface="Arial"/>
              </a:rPr>
              <a:t>welche neuronale Mechanismen liegen z. B. unseren Emotionen oder unserem Denken zugrunde?; welche Hirnareale sind wann aktiv? mit Bezug zur Klinischen Psychologie</a:t>
            </a:r>
            <a:endParaRPr/>
          </a:p>
          <a:p>
            <a:pPr marL="171450" marR="0" lvl="0" indent="-171450" algn="l" defTabSz="914400">
              <a:lnSpc>
                <a:spcPct val="100000"/>
              </a:lnSpc>
              <a:spcBef>
                <a:spcPts val="0"/>
              </a:spcBef>
              <a:spcAft>
                <a:spcPts val="0"/>
              </a:spcAft>
              <a:buClrTx/>
              <a:buSzTx/>
              <a:buFont typeface="Arial"/>
              <a:buChar char="•"/>
              <a:defRPr/>
            </a:pPr>
            <a:endParaRPr lang="de-DE" sz="1800" b="0">
              <a:latin typeface="Calibri"/>
              <a:cs typeface="Arial"/>
            </a:endParaRPr>
          </a:p>
          <a:p>
            <a:pPr marL="171450" marR="0" lvl="0" indent="-171450" algn="l" defTabSz="914400">
              <a:lnSpc>
                <a:spcPct val="100000"/>
              </a:lnSpc>
              <a:spcBef>
                <a:spcPts val="0"/>
              </a:spcBef>
              <a:spcAft>
                <a:spcPts val="0"/>
              </a:spcAft>
              <a:buClrTx/>
              <a:buSzTx/>
              <a:buFont typeface="Arial"/>
              <a:buChar char="•"/>
              <a:defRPr/>
            </a:pPr>
            <a:r>
              <a:rPr lang="de-DE" b="1"/>
              <a:t>Arbeits-, Organisations- und Wirtschaftspsychologie: </a:t>
            </a:r>
            <a:r>
              <a:rPr lang="de-DE"/>
              <a:t>Diagnose zur beruflichen Eignung, Marktforschung, Konsumverhalten; Führung (Evaluation, Verbesserung); Berufswahl</a:t>
            </a:r>
            <a:endParaRPr/>
          </a:p>
          <a:p>
            <a:pPr marL="171450" marR="0" lvl="0" indent="-171450" algn="l" defTabSz="914400">
              <a:lnSpc>
                <a:spcPct val="100000"/>
              </a:lnSpc>
              <a:spcBef>
                <a:spcPts val="0"/>
              </a:spcBef>
              <a:spcAft>
                <a:spcPts val="0"/>
              </a:spcAft>
              <a:buClrTx/>
              <a:buSzTx/>
              <a:buFont typeface="Arial"/>
              <a:buChar char="•"/>
              <a:defRPr/>
            </a:pPr>
            <a:r>
              <a:rPr lang="de-DE" b="1"/>
              <a:t>Pädagogische Psychologie: </a:t>
            </a:r>
            <a:r>
              <a:rPr lang="de-DE"/>
              <a:t>Konzepte, Methoden des Lernen und Lehrens; Diagnostik von Intelligenz oder Sprache (Legasthenie), Möglichkeiten der Förderung</a:t>
            </a:r>
            <a:endParaRPr/>
          </a:p>
          <a:p>
            <a:pPr marL="171450" marR="0" lvl="0" indent="-171450" algn="l" defTabSz="914400">
              <a:lnSpc>
                <a:spcPct val="100000"/>
              </a:lnSpc>
              <a:spcBef>
                <a:spcPts val="0"/>
              </a:spcBef>
              <a:spcAft>
                <a:spcPts val="0"/>
              </a:spcAft>
              <a:buClrTx/>
              <a:buSzTx/>
              <a:buFont typeface="Arial"/>
              <a:buChar char="•"/>
              <a:defRPr/>
            </a:pPr>
            <a:r>
              <a:rPr lang="de-DE" b="1"/>
              <a:t>Rechtspsychologie</a:t>
            </a:r>
            <a:r>
              <a:rPr lang="de-DE"/>
              <a:t>: gutachterliche Fragestellungen; Psychologie von Sträftäter*innen; Mediation</a:t>
            </a:r>
            <a:endParaRPr/>
          </a:p>
          <a:p>
            <a:pPr marL="171450" marR="0" lvl="0" indent="-171450" algn="l" defTabSz="914400">
              <a:lnSpc>
                <a:spcPct val="100000"/>
              </a:lnSpc>
              <a:spcBef>
                <a:spcPts val="0"/>
              </a:spcBef>
              <a:spcAft>
                <a:spcPts val="0"/>
              </a:spcAft>
              <a:buClrTx/>
              <a:buSzTx/>
              <a:buFont typeface="Arial"/>
              <a:buChar char="•"/>
              <a:defRPr/>
            </a:pPr>
            <a:r>
              <a:rPr lang="de-DE" b="1"/>
              <a:t>Klinische Psychologie und Psychotherapie:</a:t>
            </a:r>
            <a:r>
              <a:rPr lang="de-DE"/>
              <a:t> psychische Störungen, wie entstehen sie, anhand welcher Kriterien werden sie diagnostiziert, wie werden sie therapiert</a:t>
            </a:r>
            <a:endParaRPr/>
          </a:p>
          <a:p>
            <a:pPr marL="171450" marR="0" lvl="0" indent="-171450" algn="l" defTabSz="914400">
              <a:lnSpc>
                <a:spcPct val="100000"/>
              </a:lnSpc>
              <a:spcBef>
                <a:spcPts val="0"/>
              </a:spcBef>
              <a:spcAft>
                <a:spcPts val="0"/>
              </a:spcAft>
              <a:buClrTx/>
              <a:buSzTx/>
              <a:buFont typeface="Arial"/>
              <a:buChar char="•"/>
              <a:defRPr/>
            </a:pPr>
            <a:endParaRPr lang="de-DE" b="0"/>
          </a:p>
          <a:p>
            <a:pPr>
              <a:defRPr/>
            </a:pPr>
            <a:r>
              <a:rPr lang="de-DE"/>
              <a:t>Zusätzlich (1x) Optionalbereich und 2x Praktikum sowie Abschlussarbeit</a:t>
            </a:r>
            <a:endParaRPr/>
          </a:p>
          <a:p>
            <a:pPr>
              <a:defRPr/>
            </a:pPr>
            <a:r>
              <a:rPr lang="de-DE"/>
              <a:t>Wahlpflichtbereich: 2 aus 3 (A&amp;O, Pädagogische und Rechtspsychologie)</a:t>
            </a:r>
            <a:endParaRPr/>
          </a:p>
          <a:p>
            <a:pPr>
              <a:defRPr/>
            </a:pPr>
            <a:endParaRPr lang="de-DE"/>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
            </a:fld>
            <a:endParaRPr lang="de-DE"/>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Titelmasterformat durch Klicken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7" name="Grafik 6"/>
          <p:cNvPicPr>
            <a:picLocks noChangeAspect="1"/>
          </p:cNvPicPr>
          <p:nvPr userDrawn="1"/>
        </p:nvPicPr>
        <p:blipFill>
          <a:blip r:embed="rId2"/>
          <a:stretch/>
        </p:blipFill>
        <p:spPr bwMode="auto">
          <a:xfrm>
            <a:off x="8289954" y="5257800"/>
            <a:ext cx="3710261" cy="1432161"/>
          </a:xfrm>
          <a:prstGeom prst="rect">
            <a:avLst/>
          </a:prstGeom>
        </p:spPr>
      </p:pic>
      <p:pic>
        <p:nvPicPr>
          <p:cNvPr id="11" name="Grafik 10"/>
          <p:cNvPicPr>
            <a:picLocks noChangeAspect="1"/>
          </p:cNvPicPr>
          <p:nvPr userDrawn="1"/>
        </p:nvPicPr>
        <p:blipFill>
          <a:blip r:embed="rId3">
            <a:duotone>
              <a:prstClr val="black"/>
              <a:srgbClr val="0A55A1">
                <a:tint val="45000"/>
                <a:satMod val="400000"/>
              </a:srgbClr>
            </a:duotone>
          </a:blip>
          <a:srcRect l="0" t="0" r="45821" b="25335"/>
          <a:stretch/>
        </p:blipFill>
        <p:spPr bwMode="auto">
          <a:xfrm>
            <a:off x="10426890" y="3400354"/>
            <a:ext cx="1573325" cy="165137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Titelmasterformat durch Klicken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el und Inhalt">
    <p:bg>
      <p:bgPr shadeToTitle="0">
        <a:solidFill>
          <a:schemeClr val="bg1">
            <a:alpha val="14000"/>
          </a:schemeClr>
        </a:solidFill>
      </p:bgPr>
    </p:bg>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2238375" y="279069"/>
            <a:ext cx="9223306" cy="1325563"/>
          </a:xfrm>
        </p:spPr>
        <p:txBody>
          <a:bodyPr/>
          <a:lstStyle>
            <a:lvl1pPr>
              <a:defRPr>
                <a:solidFill>
                  <a:srgbClr val="00A99E"/>
                </a:solidFill>
              </a:defRPr>
            </a:lvl1pPr>
          </a:lstStyle>
          <a:p>
            <a:pPr>
              <a:defRPr/>
            </a:pPr>
            <a:r>
              <a:rPr lang="de-DE"/>
              <a:t>Titelmasterformat durch Klicken bearbeiten</a:t>
            </a:r>
            <a:endParaRPr/>
          </a:p>
        </p:txBody>
      </p:sp>
      <p:sp>
        <p:nvSpPr>
          <p:cNvPr id="3" name="Inhaltsplatzhalt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4724399" y="6356350"/>
            <a:ext cx="2743200" cy="365125"/>
          </a:xfrm>
        </p:spPr>
        <p:txBody>
          <a:bodyPr/>
          <a:lstStyle>
            <a:lvl1pPr algn="ctr">
              <a:defRPr>
                <a:solidFill>
                  <a:srgbClr val="949387"/>
                </a:solidFill>
              </a:defRPr>
            </a:lvl1pPr>
          </a:lstStyle>
          <a:p>
            <a:pPr>
              <a:defRPr/>
            </a:pPr>
            <a:r>
              <a:rPr/>
              <a:t>18.11.2023</a:t>
            </a:r>
            <a:endParaRPr/>
          </a:p>
        </p:txBody>
      </p:sp>
      <p:sp>
        <p:nvSpPr>
          <p:cNvPr id="6" name="Foliennummernplatzhalter 5"/>
          <p:cNvSpPr>
            <a:spLocks noGrp="1"/>
          </p:cNvSpPr>
          <p:nvPr>
            <p:ph type="sldNum" sz="quarter" idx="12"/>
          </p:nvPr>
        </p:nvSpPr>
        <p:spPr bwMode="auto">
          <a:xfrm>
            <a:off x="838200" y="6356350"/>
            <a:ext cx="833063" cy="365125"/>
          </a:xfrm>
        </p:spPr>
        <p:txBody>
          <a:bodyPr/>
          <a:lstStyle>
            <a:lvl1pPr algn="l">
              <a:defRPr>
                <a:solidFill>
                  <a:srgbClr val="949387"/>
                </a:solidFill>
              </a:defRPr>
            </a:lvl1pPr>
          </a:lstStyle>
          <a:p>
            <a:pPr>
              <a:defRPr/>
            </a:pPr>
            <a:fld id="{4D6EFE23-E4AB-4E21-A5FE-8AEDC1ED1FF5}" type="slidenum">
              <a:rPr lang="de-DE"/>
              <a:t/>
            </a:fld>
            <a:endParaRPr lang="de-DE"/>
          </a:p>
        </p:txBody>
      </p:sp>
      <p:pic>
        <p:nvPicPr>
          <p:cNvPr id="7" name="Grafik 6"/>
          <p:cNvPicPr>
            <a:picLocks noChangeAspect="1"/>
          </p:cNvPicPr>
          <p:nvPr userDrawn="1"/>
        </p:nvPicPr>
        <p:blipFill>
          <a:blip r:embed="rId2"/>
          <a:stretch/>
        </p:blipFill>
        <p:spPr bwMode="auto">
          <a:xfrm>
            <a:off x="160766" y="560618"/>
            <a:ext cx="1975295" cy="762464"/>
          </a:xfrm>
          <a:prstGeom prst="rect">
            <a:avLst/>
          </a:prstGeom>
        </p:spPr>
      </p:pic>
      <p:cxnSp>
        <p:nvCxnSpPr>
          <p:cNvPr id="9" name="Gerader Verbinder 8"/>
          <p:cNvCxnSpPr>
            <a:cxnSpLocks/>
          </p:cNvCxnSpPr>
          <p:nvPr userDrawn="1"/>
        </p:nvCxnSpPr>
        <p:spPr bwMode="auto">
          <a:xfrm>
            <a:off x="0" y="1690688"/>
            <a:ext cx="10549719" cy="0"/>
          </a:xfrm>
          <a:prstGeom prst="line">
            <a:avLst/>
          </a:prstGeom>
          <a:ln w="31750" cap="flat">
            <a:solidFill>
              <a:srgbClr val="00A99E"/>
            </a:solidFill>
            <a:tailEnd type="oval"/>
          </a:ln>
        </p:spPr>
        <p:style>
          <a:lnRef idx="1">
            <a:schemeClr val="accent1"/>
          </a:lnRef>
          <a:fillRef idx="0">
            <a:schemeClr val="accent1"/>
          </a:fillRef>
          <a:effectRef idx="0">
            <a:schemeClr val="accent1"/>
          </a:effectRef>
          <a:fontRef idx="minor">
            <a:schemeClr val="tx1"/>
          </a:fontRef>
        </p:style>
      </p:cxnSp>
      <p:pic>
        <p:nvPicPr>
          <p:cNvPr id="11" name="Grafik 10"/>
          <p:cNvPicPr/>
          <p:nvPr userDrawn="1"/>
        </p:nvPicPr>
        <p:blipFill>
          <a:blip r:embed="rId3"/>
          <a:stretch/>
        </p:blipFill>
        <p:spPr bwMode="auto">
          <a:xfrm>
            <a:off x="10433969" y="5568950"/>
            <a:ext cx="1289050" cy="1289050"/>
          </a:xfrm>
          <a:prstGeom prst="rect">
            <a:avLst/>
          </a:prstGeom>
        </p:spPr>
      </p:pic>
      <p:sp>
        <p:nvSpPr>
          <p:cNvPr id="5" name="Ellipse 4"/>
          <p:cNvSpPr/>
          <p:nvPr userDrawn="1"/>
        </p:nvSpPr>
        <p:spPr bwMode="auto">
          <a:xfrm>
            <a:off x="11712332" y="6259522"/>
            <a:ext cx="410218" cy="380433"/>
          </a:xfrm>
          <a:prstGeom prst="ellipse">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latin typeface="Aldhabi"/>
                <a:cs typeface="Aldhabi"/>
              </a:rPr>
              <a:t>Ψ</a:t>
            </a:r>
            <a:endParaRPr lang="de-DE" sz="2000">
              <a:latin typeface="Aldhabi"/>
              <a:cs typeface="Aldhab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Abschnitts-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Titelmasterformat durch Klicken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Textmasterformat bearbeiten</a:t>
            </a:r>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Zwei Inhalte">
    <p:spTree>
      <p:nvGrpSpPr>
        <p:cNvPr id="1" name=""/>
        <p:cNvGrpSpPr/>
        <p:nvPr/>
      </p:nvGrpSpPr>
      <p:grpSpPr bwMode="auto">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Titelmasterformat durch Klicken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r>
              <a:rPr/>
              <a:t>18.11.2023</a:t>
            </a:r>
            <a:endParaRPr/>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Datumsplatzhalter 2"/>
          <p:cNvSpPr>
            <a:spLocks noGrp="1"/>
          </p:cNvSpPr>
          <p:nvPr>
            <p:ph type="dt" sz="half" idx="10"/>
          </p:nvPr>
        </p:nvSpPr>
        <p:spPr bwMode="auto"/>
        <p:txBody>
          <a:bodyPr/>
          <a:lstStyle/>
          <a:p>
            <a:pPr>
              <a:defRPr/>
            </a:pPr>
            <a:r>
              <a:rPr/>
              <a:t>18.11.2023</a:t>
            </a:r>
            <a:endParaRPr/>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a:t>18.11.2023</a:t>
            </a:r>
            <a:endParaRPr/>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Titelmasterformat durch Klicken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umsplatzhalter 4"/>
          <p:cNvSpPr>
            <a:spLocks noGrp="1"/>
          </p:cNvSpPr>
          <p:nvPr>
            <p:ph type="dt" sz="half" idx="10"/>
          </p:nvPr>
        </p:nvSpPr>
        <p:spPr bwMode="auto"/>
        <p:txBody>
          <a:bodyPr/>
          <a:lstStyle/>
          <a:p>
            <a:pPr>
              <a:defRPr/>
            </a:pPr>
            <a:r>
              <a:rPr/>
              <a:t>18.11.2023</a:t>
            </a:r>
            <a:endParaRPr/>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Titelmasterformat durch Klicken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umsplatzhalter 4"/>
          <p:cNvSpPr>
            <a:spLocks noGrp="1"/>
          </p:cNvSpPr>
          <p:nvPr>
            <p:ph type="dt" sz="half" idx="10"/>
          </p:nvPr>
        </p:nvSpPr>
        <p:spPr bwMode="auto"/>
        <p:txBody>
          <a:bodyPr/>
          <a:lstStyle/>
          <a:p>
            <a:pPr>
              <a:defRPr/>
            </a:pPr>
            <a:r>
              <a:rPr/>
              <a:t>18.11.2023</a:t>
            </a:r>
            <a:endParaRPr/>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949387">
            <a:alpha val="14000"/>
          </a:srgbClr>
        </a:solidFill>
      </p:bgPr>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a:t>18.11.2023</a:t>
            </a:r>
            <a:endParaRPr/>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6EFE23-E4AB-4E21-A5FE-8AEDC1ED1FF5}" type="slidenum">
              <a:rPr lang="de-DE"/>
              <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1" ftr="0"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6.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Colors" Target="../diagrams/colors1.xml" /><Relationship Id="rId6" Type="http://schemas.openxmlformats.org/officeDocument/2006/relationships/diagramLayout" Target="../diagrams/layout1.xml" /><Relationship Id="rId7" Type="http://schemas.openxmlformats.org/officeDocument/2006/relationships/diagramQuickStyle" Target="../diagrams/quickStyle1.xml" /></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psychologie.uni-bonn.de/de" TargetMode="External"/><Relationship Id="rId4" Type="http://schemas.openxmlformats.org/officeDocument/2006/relationships/hyperlink" Target="https://www.psychologie.uni-bonn.de/de/studium/studienberatung-1/" TargetMode="External"/><Relationship Id="rId5" Type="http://schemas.openxmlformats.org/officeDocument/2006/relationships/hyperlink" Target="https://www.uni-bonn.de/studium/vor-dem-studium/orientierung-beratung/online-self-assessment" TargetMode="External"/><Relationship Id="rId6" Type="http://schemas.openxmlformats.org/officeDocument/2006/relationships/hyperlink" Target="https://www.uni-bonn.de/studium/vor-dem-studium/bewerbung-zulassung" TargetMode="External"/><Relationship Id="rId7" Type="http://schemas.openxmlformats.org/officeDocument/2006/relationships/hyperlink" Target="https://www.zsb.uni-bonn.de/" TargetMode="External"/><Relationship Id="rId8" Type="http://schemas.openxmlformats.org/officeDocument/2006/relationships/hyperlink" Target="https://www.youtube.com/channel/UCIzvNCwVqoyzYfxD7WryuNg" TargetMode="Externa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psychologie.uni-bonn.de/de/studium/studienberatung/studienberatung" TargetMode="Externa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g"/><Relationship Id="rId7" Type="http://schemas.openxmlformats.org/officeDocument/2006/relationships/image" Target="../media/image10.png"/><Relationship Id="rId8" Type="http://schemas.openxmlformats.org/officeDocument/2006/relationships/image" Target="../media/image1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g"/><Relationship Id="rId6" Type="http://schemas.openxmlformats.org/officeDocument/2006/relationships/image" Target="../media/image15.png"/><Relationship Id="rId7" Type="http://schemas.openxmlformats.org/officeDocument/2006/relationships/image" Target="../media/image1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3"/>
          <a:tile algn="tl" flip="none" sx="100000" sy="100000" tx="0" ty="0"/>
        </a:blipFill>
      </p:bgPr>
    </p:bg>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4"/>
          <a:srcRect l="0" t="19" r="0" b="0"/>
          <a:stretch/>
        </p:blipFill>
        <p:spPr bwMode="auto">
          <a:xfrm>
            <a:off x="20" y="1282"/>
            <a:ext cx="12191980" cy="6856718"/>
          </a:xfrm>
          <a:prstGeom prst="rect">
            <a:avLst/>
          </a:prstGeom>
        </p:spPr>
      </p:pic>
      <p:sp>
        <p:nvSpPr>
          <p:cNvPr id="10" name="Rectangle 9"/>
          <p:cNvSpPr>
            <a:spLocks noAdjustHandles="1" noChangeArrowheads="1" noChangeAspect="1" noChangeShapeType="1" noEditPoints="1" noGrp="1" noMove="1" noResize="1" noRot="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a:defRPr sz="1800">
                <a:solidFill>
                  <a:schemeClr val="lt1"/>
                </a:solidFill>
                <a:latin typeface="+mn-lt"/>
                <a:ea typeface="+mn-ea"/>
                <a:cs typeface="+mn-cs"/>
              </a:defRPr>
            </a:lvl1pPr>
            <a:lvl2pPr marL="457200" algn="l" defTabSz="914400">
              <a:defRPr sz="1800">
                <a:solidFill>
                  <a:schemeClr val="lt1"/>
                </a:solidFill>
                <a:latin typeface="+mn-lt"/>
                <a:ea typeface="+mn-ea"/>
                <a:cs typeface="+mn-cs"/>
              </a:defRPr>
            </a:lvl2pPr>
            <a:lvl3pPr marL="914400" algn="l" defTabSz="914400">
              <a:defRPr sz="1800">
                <a:solidFill>
                  <a:schemeClr val="lt1"/>
                </a:solidFill>
                <a:latin typeface="+mn-lt"/>
                <a:ea typeface="+mn-ea"/>
                <a:cs typeface="+mn-cs"/>
              </a:defRPr>
            </a:lvl3pPr>
            <a:lvl4pPr marL="1371600" algn="l" defTabSz="914400">
              <a:defRPr sz="1800">
                <a:solidFill>
                  <a:schemeClr val="lt1"/>
                </a:solidFill>
                <a:latin typeface="+mn-lt"/>
                <a:ea typeface="+mn-ea"/>
                <a:cs typeface="+mn-cs"/>
              </a:defRPr>
            </a:lvl4pPr>
            <a:lvl5pPr marL="1828800" algn="l" defTabSz="914400">
              <a:defRPr sz="1800">
                <a:solidFill>
                  <a:schemeClr val="lt1"/>
                </a:solidFill>
                <a:latin typeface="+mn-lt"/>
                <a:ea typeface="+mn-ea"/>
                <a:cs typeface="+mn-cs"/>
              </a:defRPr>
            </a:lvl5pPr>
            <a:lvl6pPr marL="2286000" algn="l" defTabSz="914400">
              <a:defRPr sz="1800">
                <a:solidFill>
                  <a:schemeClr val="lt1"/>
                </a:solidFill>
                <a:latin typeface="+mn-lt"/>
                <a:ea typeface="+mn-ea"/>
                <a:cs typeface="+mn-cs"/>
              </a:defRPr>
            </a:lvl6pPr>
            <a:lvl7pPr marL="2743200" algn="l" defTabSz="914400">
              <a:defRPr sz="1800">
                <a:solidFill>
                  <a:schemeClr val="lt1"/>
                </a:solidFill>
                <a:latin typeface="+mn-lt"/>
                <a:ea typeface="+mn-ea"/>
                <a:cs typeface="+mn-cs"/>
              </a:defRPr>
            </a:lvl7pPr>
            <a:lvl8pPr marL="3200400" algn="l" defTabSz="914400">
              <a:defRPr sz="1800">
                <a:solidFill>
                  <a:schemeClr val="lt1"/>
                </a:solidFill>
                <a:latin typeface="+mn-lt"/>
                <a:ea typeface="+mn-ea"/>
                <a:cs typeface="+mn-cs"/>
              </a:defRPr>
            </a:lvl8pPr>
            <a:lvl9pPr marL="3657600" algn="l" defTabSz="914400">
              <a:defRPr sz="1800">
                <a:solidFill>
                  <a:schemeClr val="lt1"/>
                </a:solidFill>
                <a:latin typeface="+mn-lt"/>
                <a:ea typeface="+mn-ea"/>
                <a:cs typeface="+mn-cs"/>
              </a:defRPr>
            </a:lvl9pPr>
          </a:lstStyle>
          <a:p>
            <a:pPr algn="ctr">
              <a:defRPr/>
            </a:pPr>
            <a:endParaRPr lang="en-US"/>
          </a:p>
        </p:txBody>
      </p:sp>
      <p:sp>
        <p:nvSpPr>
          <p:cNvPr id="2" name="Datumsplatzhalter 1"/>
          <p:cNvSpPr>
            <a:spLocks noGrp="1"/>
          </p:cNvSpPr>
          <p:nvPr>
            <p:ph type="dt" sz="half" idx="10"/>
          </p:nvPr>
        </p:nvSpPr>
        <p:spPr bwMode="auto">
          <a:xfrm>
            <a:off x="838200" y="6356350"/>
            <a:ext cx="2743200" cy="365125"/>
          </a:xfrm>
        </p:spPr>
        <p:txBody>
          <a:bodyPr>
            <a:normAutofit/>
          </a:bodyPr>
          <a:lstStyle/>
          <a:p>
            <a:pPr>
              <a:defRPr/>
            </a:pPr>
            <a:r>
              <a:rPr/>
              <a:t>18.11.2023</a:t>
            </a:r>
            <a:endParaRPr/>
          </a:p>
        </p:txBody>
      </p:sp>
      <p:sp>
        <p:nvSpPr>
          <p:cNvPr id="3" name="Foliennummernplatzhalter 2"/>
          <p:cNvSpPr>
            <a:spLocks noGrp="1"/>
          </p:cNvSpPr>
          <p:nvPr>
            <p:ph type="sldNum" sz="quarter" idx="12"/>
          </p:nvPr>
        </p:nvSpPr>
        <p:spPr bwMode="auto">
          <a:xfrm>
            <a:off x="8610600" y="6356350"/>
            <a:ext cx="2743200" cy="365125"/>
          </a:xfrm>
        </p:spPr>
        <p:txBody>
          <a:bodyPr>
            <a:normAutofit/>
          </a:bodyPr>
          <a:lstStyle/>
          <a:p>
            <a:pPr>
              <a:spcAft>
                <a:spcPts val="600"/>
              </a:spcAft>
              <a:defRPr/>
            </a:pPr>
            <a:fld id="{4D6EFE23-E4AB-4E21-A5FE-8AEDC1ED1FF5}" type="slidenum">
              <a:rPr lang="de-DE">
                <a:solidFill>
                  <a:srgbClr val="FFFFFF"/>
                </a:solidFill>
              </a:rPr>
              <a:t/>
            </a:fld>
            <a:endParaRPr lang="de-DE">
              <a:solidFill>
                <a:srgbClr val="FFFFFF"/>
              </a:solidFill>
            </a:endParaRPr>
          </a:p>
        </p:txBody>
      </p:sp>
      <p:sp>
        <p:nvSpPr>
          <p:cNvPr id="7" name="Textfeld 6"/>
          <p:cNvSpPr txBox="1"/>
          <p:nvPr/>
        </p:nvSpPr>
        <p:spPr bwMode="auto">
          <a:xfrm>
            <a:off x="1881965" y="2113626"/>
            <a:ext cx="4763386" cy="800219"/>
          </a:xfrm>
          <a:prstGeom prst="rect">
            <a:avLst/>
          </a:prstGeom>
          <a:solidFill>
            <a:schemeClr val="bg1"/>
          </a:solidFill>
        </p:spPr>
        <p:txBody>
          <a:bodyPr wrap="square" rtlCol="0" anchor="ctr">
            <a:spAutoFit/>
          </a:bodyPr>
          <a:lstStyle/>
          <a:p>
            <a:pPr algn="ctr">
              <a:defRPr/>
            </a:pPr>
            <a:r>
              <a:rPr lang="de-DE" sz="2800" b="1" cap="small">
                <a:solidFill>
                  <a:srgbClr val="00A99E"/>
                </a:solidFill>
              </a:rPr>
              <a:t>Studiengänge</a:t>
            </a:r>
            <a:r>
              <a:rPr lang="de-DE" sz="2800" b="1" cap="small"/>
              <a:t> </a:t>
            </a:r>
            <a:r>
              <a:rPr lang="de-DE" sz="2800" b="1" cap="small">
                <a:solidFill>
                  <a:srgbClr val="00A99E"/>
                </a:solidFill>
              </a:rPr>
              <a:t>der Psychologie</a:t>
            </a:r>
            <a:endParaRPr/>
          </a:p>
          <a:p>
            <a:pPr algn="ctr">
              <a:defRPr/>
            </a:pPr>
            <a:endParaRPr lang="de-DE" cap="small"/>
          </a:p>
        </p:txBody>
      </p:sp>
      <p:sp>
        <p:nvSpPr>
          <p:cNvPr id="8" name="Textfeld 7"/>
          <p:cNvSpPr txBox="1"/>
          <p:nvPr/>
        </p:nvSpPr>
        <p:spPr bwMode="auto">
          <a:xfrm>
            <a:off x="1881965" y="4037227"/>
            <a:ext cx="4763386" cy="1231106"/>
          </a:xfrm>
          <a:prstGeom prst="rect">
            <a:avLst/>
          </a:prstGeom>
          <a:solidFill>
            <a:schemeClr val="bg1"/>
          </a:solidFill>
        </p:spPr>
        <p:txBody>
          <a:bodyPr wrap="square" rtlCol="0" anchor="ctr">
            <a:spAutoFit/>
          </a:bodyPr>
          <a:lstStyle/>
          <a:p>
            <a:pPr algn="ctr">
              <a:defRPr/>
            </a:pPr>
            <a:r>
              <a:rPr lang="de-DE" sz="2800" cap="small">
                <a:solidFill>
                  <a:srgbClr val="00A99E"/>
                </a:solidFill>
              </a:rPr>
              <a:t>Fachstudienberatung</a:t>
            </a:r>
            <a:endParaRPr/>
          </a:p>
          <a:p>
            <a:pPr algn="ctr">
              <a:defRPr/>
            </a:pPr>
            <a:r>
              <a:rPr lang="de-DE" sz="2800" cap="small">
                <a:solidFill>
                  <a:srgbClr val="00A99E"/>
                </a:solidFill>
              </a:rPr>
              <a:t>Institut für Psychologie</a:t>
            </a:r>
            <a:endParaRPr/>
          </a:p>
          <a:p>
            <a:pPr algn="ctr">
              <a:defRPr/>
            </a:pPr>
            <a:endParaRPr lang="de-DE"/>
          </a:p>
        </p:txBody>
      </p:sp>
      <p:sp>
        <p:nvSpPr>
          <p:cNvPr id="12" name="Textfeld 11"/>
          <p:cNvSpPr txBox="1"/>
          <p:nvPr/>
        </p:nvSpPr>
        <p:spPr bwMode="auto">
          <a:xfrm flipH="0" flipV="0">
            <a:off x="1636639" y="2584882"/>
            <a:ext cx="4771664" cy="1829160"/>
          </a:xfrm>
          <a:prstGeom prst="rect">
            <a:avLst/>
          </a:prstGeom>
          <a:solidFill>
            <a:schemeClr val="bg1"/>
          </a:solidFill>
        </p:spPr>
        <p:txBody>
          <a:bodyPr wrap="square" rtlCol="0" anchor="ctr">
            <a:spAutoFit/>
          </a:bodyPr>
          <a:lstStyle/>
          <a:p>
            <a:pPr algn="ctr">
              <a:defRPr/>
            </a:pPr>
            <a:endParaRPr/>
          </a:p>
          <a:p>
            <a:pPr algn="ctr">
              <a:defRPr/>
            </a:pPr>
            <a:r>
              <a:rPr lang="de-DE" sz="2600">
                <a:solidFill>
                  <a:srgbClr val="00A99E"/>
                </a:solidFill>
              </a:rPr>
              <a:t>Sebastian Schwandt</a:t>
            </a:r>
            <a:br>
              <a:rPr lang="de-DE" sz="2600">
                <a:solidFill>
                  <a:srgbClr val="00A99E"/>
                </a:solidFill>
              </a:rPr>
            </a:br>
            <a:r>
              <a:rPr lang="de-DE" sz="2600">
                <a:solidFill>
                  <a:srgbClr val="00A99E"/>
                </a:solidFill>
              </a:rPr>
              <a:t>Ella Jäger</a:t>
            </a:r>
            <a:endParaRPr lang="de-DE" sz="2600">
              <a:solidFill>
                <a:srgbClr val="00A99E"/>
              </a:solidFill>
            </a:endParaRPr>
          </a:p>
          <a:p>
            <a:pPr algn="ctr">
              <a:defRPr/>
            </a:pPr>
            <a:r>
              <a:rPr lang="de-DE" sz="2600">
                <a:solidFill>
                  <a:srgbClr val="00A99E"/>
                </a:solidFill>
              </a:rPr>
              <a:t>Max Krause</a:t>
            </a:r>
            <a:endParaRPr/>
          </a:p>
          <a:p>
            <a:pPr algn="ctr">
              <a:defRPr/>
            </a:pPr>
            <a:endParaRPr lang="de-DE"/>
          </a:p>
        </p:txBody>
      </p:sp>
      <p:sp>
        <p:nvSpPr>
          <p:cNvPr id="15" name="Ellipse 14"/>
          <p:cNvSpPr/>
          <p:nvPr/>
        </p:nvSpPr>
        <p:spPr bwMode="auto">
          <a:xfrm>
            <a:off x="10139501" y="1973037"/>
            <a:ext cx="1805650" cy="1755676"/>
          </a:xfrm>
          <a:prstGeom prst="ellipse">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1500">
                <a:latin typeface="Aldhabi"/>
                <a:cs typeface="Aldhabi"/>
              </a:rPr>
              <a:t>Ψ</a:t>
            </a:r>
            <a:endParaRPr lang="de-DE" sz="13800">
              <a:latin typeface="Aldhabi"/>
              <a:cs typeface="Aldhabi"/>
            </a:endParaRPr>
          </a:p>
        </p:txBody>
      </p:sp>
      <p:sp>
        <p:nvSpPr>
          <p:cNvPr id="4" name="Textfeld 3"/>
          <p:cNvSpPr txBox="1"/>
          <p:nvPr/>
        </p:nvSpPr>
        <p:spPr bwMode="auto">
          <a:xfrm>
            <a:off x="4079775" y="5847222"/>
            <a:ext cx="4249911" cy="640440"/>
          </a:xfrm>
          <a:prstGeom prst="rect">
            <a:avLst/>
          </a:prstGeom>
          <a:solidFill>
            <a:srgbClr val="00A99E"/>
          </a:solidFill>
        </p:spPr>
        <p:txBody>
          <a:bodyPr wrap="square" rtlCol="0">
            <a:spAutoFit/>
          </a:bodyPr>
          <a:lstStyle/>
          <a:p>
            <a:pPr>
              <a:defRPr/>
            </a:pPr>
            <a:r>
              <a:rPr lang="de-DE" sz="3600">
                <a:solidFill>
                  <a:schemeClr val="bg1"/>
                </a:solidFill>
              </a:rPr>
              <a:t>18. November 2023</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Bachelor of Arts Psychologie (B.A.)</a:t>
            </a:r>
            <a:endParaRPr/>
          </a:p>
        </p:txBody>
      </p:sp>
      <p:sp>
        <p:nvSpPr>
          <p:cNvPr id="3" name="Inhaltsplatzhalter 2"/>
          <p:cNvSpPr>
            <a:spLocks noGrp="1"/>
          </p:cNvSpPr>
          <p:nvPr>
            <p:ph idx="1"/>
          </p:nvPr>
        </p:nvSpPr>
        <p:spPr bwMode="auto"/>
        <p:txBody>
          <a:bodyPr/>
          <a:lstStyle/>
          <a:p>
            <a:pPr marL="0" indent="0">
              <a:buNone/>
              <a:defRPr/>
            </a:pPr>
            <a:r>
              <a:rPr lang="de-DE" b="1"/>
              <a:t>Ziele des B.A. Psychologie</a:t>
            </a:r>
            <a:endParaRPr/>
          </a:p>
          <a:p>
            <a:pPr marL="0" indent="0">
              <a:buNone/>
              <a:defRPr/>
            </a:pPr>
            <a:endParaRPr lang="de-DE"/>
          </a:p>
          <a:p>
            <a:pPr>
              <a:defRPr/>
            </a:pPr>
            <a:r>
              <a:rPr lang="de-DE"/>
              <a:t>Überblick über die Forschungsbereiche der Psychologie</a:t>
            </a:r>
            <a:endParaRPr/>
          </a:p>
          <a:p>
            <a:pPr>
              <a:defRPr/>
            </a:pPr>
            <a:r>
              <a:rPr lang="de-DE"/>
              <a:t>Vermittlung von Grundkenntnissen im Bereich der Angewandten Psychologie</a:t>
            </a:r>
            <a:endParaRPr/>
          </a:p>
          <a:p>
            <a:pPr>
              <a:defRPr/>
            </a:pPr>
            <a:r>
              <a:rPr lang="de-DE"/>
              <a:t>grundlegende methodische Kompetenzen der empirischen Forschung</a:t>
            </a:r>
            <a:endParaRPr/>
          </a:p>
          <a:p>
            <a:pPr marL="0" indent="0">
              <a:buNone/>
              <a:defRPr/>
            </a:pPr>
            <a:endParaRPr lang="de-DE"/>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Bachelor </a:t>
            </a:r>
            <a:r>
              <a:rPr lang="de-DE"/>
              <a:t>of</a:t>
            </a:r>
            <a:r>
              <a:rPr lang="de-DE"/>
              <a:t> Arts Psychologie (B.A.)</a:t>
            </a:r>
            <a:br>
              <a:rPr lang="de-DE"/>
            </a:br>
            <a:endParaRPr lang="de-DE"/>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
        <p:nvSpPr>
          <p:cNvPr id="6" name="Rechteck 5"/>
          <p:cNvSpPr/>
          <p:nvPr/>
        </p:nvSpPr>
        <p:spPr bwMode="auto">
          <a:xfrm>
            <a:off x="0" y="1604632"/>
            <a:ext cx="12192000" cy="36512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aphicFrame>
        <p:nvGraphicFramePr>
          <p:cNvPr id="7" name="Diagramm 6"/>
          <p:cNvGraphicFramePr>
            <a:graphicFrameLocks xmlns:a="http://schemas.openxmlformats.org/drawingml/2006/main"/>
          </p:cNvGraphicFramePr>
          <p:nvPr/>
        </p:nvGraphicFramePr>
        <p:xfrm>
          <a:off x="623391" y="960668"/>
          <a:ext cx="10126620" cy="5636684"/>
          <a:chOff x="0" y="0"/>
          <a:chExt cx="10126620" cy="5636684"/>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 </a:t>
            </a:r>
            <a:r>
              <a:rPr lang="de-DE"/>
              <a:t>of</a:t>
            </a:r>
            <a:r>
              <a:rPr lang="de-DE"/>
              <a:t> Science Psychologie (M.Sc.)</a:t>
            </a:r>
            <a:endParaRPr/>
          </a:p>
        </p:txBody>
      </p:sp>
      <p:sp>
        <p:nvSpPr>
          <p:cNvPr id="3" name="Inhaltsplatzhalter 2"/>
          <p:cNvSpPr>
            <a:spLocks noGrp="1"/>
          </p:cNvSpPr>
          <p:nvPr>
            <p:ph idx="1"/>
          </p:nvPr>
        </p:nvSpPr>
        <p:spPr bwMode="auto">
          <a:xfrm>
            <a:off x="838200" y="1825625"/>
            <a:ext cx="9801225" cy="4351338"/>
          </a:xfrm>
        </p:spPr>
        <p:txBody>
          <a:bodyPr/>
          <a:lstStyle/>
          <a:p>
            <a:pPr>
              <a:defRPr/>
            </a:pPr>
            <a:r>
              <a:rPr lang="de-DE"/>
              <a:t>allgemeiner Master mit vielen Wahlmöglichkeiten</a:t>
            </a:r>
            <a:endParaRPr/>
          </a:p>
          <a:p>
            <a:pPr>
              <a:defRPr/>
            </a:pPr>
            <a:r>
              <a:rPr lang="de-DE"/>
              <a:t>Vertiefung der im Bachelorstudium erworbenen Kompetenzen</a:t>
            </a:r>
            <a:endParaRPr/>
          </a:p>
          <a:p>
            <a:pPr>
              <a:defRPr/>
            </a:pPr>
            <a:r>
              <a:rPr lang="de-DE"/>
              <a:t>im Anschluss an den Bachelor </a:t>
            </a:r>
            <a:r>
              <a:rPr lang="de-DE"/>
              <a:t>of</a:t>
            </a:r>
            <a:r>
              <a:rPr lang="de-DE"/>
              <a:t> Science um die Berufsbezeichnung </a:t>
            </a:r>
            <a:r>
              <a:rPr lang="de-DE" b="1"/>
              <a:t>Psycholog*in</a:t>
            </a:r>
            <a:r>
              <a:rPr lang="de-DE"/>
              <a:t> führen zu dürfen</a:t>
            </a:r>
            <a:endParaRPr/>
          </a:p>
          <a:p>
            <a:pPr>
              <a:defRPr/>
            </a:pPr>
            <a:r>
              <a:rPr lang="de-DE"/>
              <a:t>4 Semester/2 Jahre Regelstudienzeit</a:t>
            </a:r>
            <a:endParaRPr/>
          </a:p>
          <a:p>
            <a:pPr marL="0" indent="0">
              <a:buNone/>
              <a:defRPr/>
            </a:pPr>
            <a:endParaRPr lang="de-DE"/>
          </a:p>
          <a:p>
            <a:pPr>
              <a:defRPr/>
            </a:pPr>
            <a:r>
              <a:rPr lang="de-DE">
                <a:solidFill>
                  <a:srgbClr val="FF0000"/>
                </a:solidFill>
              </a:rPr>
              <a:t>Achtung! </a:t>
            </a:r>
            <a:r>
              <a:rPr lang="de-DE"/>
              <a:t>Dieser Studiengang ermöglicht es nicht, als Psychotherapeut zu arbeiten.</a:t>
            </a:r>
            <a:endParaRPr/>
          </a:p>
          <a:p>
            <a:pPr>
              <a:defRPr/>
            </a:pPr>
            <a:endParaRPr lang="de-DE"/>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 </a:t>
            </a:r>
            <a:r>
              <a:rPr lang="de-DE"/>
              <a:t>of</a:t>
            </a:r>
            <a:r>
              <a:rPr lang="de-DE"/>
              <a:t> Science Psychotherapie (M.Sc.)</a:t>
            </a:r>
            <a:endParaRPr/>
          </a:p>
        </p:txBody>
      </p:sp>
      <p:sp>
        <p:nvSpPr>
          <p:cNvPr id="3" name="Inhaltsplatzhalter 2"/>
          <p:cNvSpPr>
            <a:spLocks noGrp="1"/>
          </p:cNvSpPr>
          <p:nvPr>
            <p:ph idx="1"/>
          </p:nvPr>
        </p:nvSpPr>
        <p:spPr bwMode="auto">
          <a:xfrm>
            <a:off x="838200" y="1825625"/>
            <a:ext cx="9801225" cy="4351338"/>
          </a:xfrm>
        </p:spPr>
        <p:txBody>
          <a:bodyPr>
            <a:normAutofit/>
          </a:bodyPr>
          <a:lstStyle/>
          <a:p>
            <a:pPr>
              <a:defRPr/>
            </a:pPr>
            <a:r>
              <a:rPr lang="de-DE"/>
              <a:t>spezifischer Master der eine Approbation als Psychotherapeut*in ermöglicht</a:t>
            </a:r>
            <a:endParaRPr/>
          </a:p>
          <a:p>
            <a:pPr>
              <a:defRPr/>
            </a:pPr>
            <a:r>
              <a:rPr lang="de-DE"/>
              <a:t>Voraussichtlich ab dem Wintersemester 2024</a:t>
            </a:r>
            <a:endParaRPr/>
          </a:p>
          <a:p>
            <a:pPr>
              <a:defRPr/>
            </a:pPr>
            <a:r>
              <a:rPr lang="de-DE"/>
              <a:t>Vertiefung der im Bachelorstudium erworbenen Kompetenzen in angewandter klinischer Psychologie</a:t>
            </a:r>
            <a:endParaRPr/>
          </a:p>
          <a:p>
            <a:pPr>
              <a:defRPr/>
            </a:pPr>
            <a:r>
              <a:rPr lang="de-DE"/>
              <a:t>4 Semester/2 Jahre Regelstudienzeit</a:t>
            </a:r>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 </a:t>
            </a:r>
            <a:r>
              <a:rPr lang="de-DE"/>
              <a:t>of</a:t>
            </a:r>
            <a:r>
              <a:rPr lang="de-DE"/>
              <a:t> Science Rechtspsychologie (M.Sc.)</a:t>
            </a:r>
            <a:endParaRPr/>
          </a:p>
        </p:txBody>
      </p:sp>
      <p:sp>
        <p:nvSpPr>
          <p:cNvPr id="3" name="Inhaltsplatzhalter 2"/>
          <p:cNvSpPr>
            <a:spLocks noGrp="1"/>
          </p:cNvSpPr>
          <p:nvPr>
            <p:ph idx="1"/>
          </p:nvPr>
        </p:nvSpPr>
        <p:spPr bwMode="auto">
          <a:xfrm>
            <a:off x="838200" y="1825625"/>
            <a:ext cx="9801225" cy="4351338"/>
          </a:xfrm>
        </p:spPr>
        <p:txBody>
          <a:bodyPr>
            <a:normAutofit/>
          </a:bodyPr>
          <a:lstStyle/>
          <a:p>
            <a:pPr>
              <a:defRPr/>
            </a:pPr>
            <a:r>
              <a:rPr lang="de-DE"/>
              <a:t>Berufsbegleitender Master Studiengang</a:t>
            </a:r>
            <a:endParaRPr/>
          </a:p>
          <a:p>
            <a:pPr>
              <a:defRPr/>
            </a:pPr>
            <a:r>
              <a:rPr lang="de-DE"/>
              <a:t>In Deutschland einzigartig</a:t>
            </a:r>
            <a:endParaRPr/>
          </a:p>
          <a:p>
            <a:pPr>
              <a:defRPr/>
            </a:pPr>
            <a:r>
              <a:rPr lang="de-DE"/>
              <a:t>Rechtspsycholog:in</a:t>
            </a:r>
            <a:r>
              <a:rPr lang="de-DE"/>
              <a:t> bei Polizei oder Forschung</a:t>
            </a:r>
            <a:endParaRPr/>
          </a:p>
          <a:p>
            <a:pPr>
              <a:defRPr/>
            </a:pPr>
            <a:r>
              <a:rPr lang="de-DE"/>
              <a:t>Psychologischer </a:t>
            </a:r>
            <a:r>
              <a:rPr lang="de-DE"/>
              <a:t>Sachverständige:r</a:t>
            </a:r>
            <a:r>
              <a:rPr lang="de-DE"/>
              <a:t> oder </a:t>
            </a:r>
            <a:r>
              <a:rPr lang="de-DE"/>
              <a:t>Psycholog:in</a:t>
            </a:r>
            <a:r>
              <a:rPr lang="de-DE"/>
              <a:t> im Strafvollzug </a:t>
            </a:r>
            <a:endParaRPr/>
          </a:p>
          <a:p>
            <a:pPr>
              <a:defRPr/>
            </a:pPr>
            <a:r>
              <a:rPr lang="de-DE"/>
              <a:t>Mit B.Sc. 3 Jahre, mit M.Sc. 2 Jahre</a:t>
            </a:r>
            <a:endParaRPr/>
          </a:p>
          <a:p>
            <a:pPr>
              <a:defRPr/>
            </a:pPr>
            <a:r>
              <a:rPr lang="de-DE"/>
              <a:t>Kostenpflichtig und Berufserfahrung nötig</a:t>
            </a:r>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Nützliche Links</a:t>
            </a:r>
            <a:endParaRPr/>
          </a:p>
        </p:txBody>
      </p:sp>
      <p:sp>
        <p:nvSpPr>
          <p:cNvPr id="3" name="Inhaltsplatzhalter 2"/>
          <p:cNvSpPr>
            <a:spLocks noGrp="1"/>
          </p:cNvSpPr>
          <p:nvPr>
            <p:ph idx="1"/>
          </p:nvPr>
        </p:nvSpPr>
        <p:spPr bwMode="auto">
          <a:xfrm>
            <a:off x="838198" y="1825625"/>
            <a:ext cx="10874829" cy="4351338"/>
          </a:xfrm>
        </p:spPr>
        <p:txBody>
          <a:bodyPr>
            <a:normAutofit fontScale="92500" lnSpcReduction="10000"/>
          </a:bodyPr>
          <a:lstStyle/>
          <a:p>
            <a:pPr>
              <a:defRPr/>
            </a:pPr>
            <a:r>
              <a:rPr lang="de-DE" sz="2400" b="1"/>
              <a:t>Uni Bonn – Institut für Psychologie</a:t>
            </a:r>
            <a:r>
              <a:rPr lang="de-DE" sz="2400"/>
              <a:t>:</a:t>
            </a:r>
            <a:br>
              <a:rPr lang="de-DE" sz="2400"/>
            </a:br>
            <a:r>
              <a:rPr lang="de-DE" sz="2400" u="sng">
                <a:hlinkClick r:id="rId3" tooltip="https://www.psychologie.uni-bonn.de/de"/>
              </a:rPr>
              <a:t>https://www.psychologie.uni-bonn.de/de</a:t>
            </a:r>
            <a:endParaRPr lang="de-DE" sz="2400"/>
          </a:p>
          <a:p>
            <a:pPr>
              <a:defRPr/>
            </a:pPr>
            <a:r>
              <a:rPr lang="de-DE" sz="2400" b="1"/>
              <a:t>Institut für Psychologie – Fachstudienberatung:</a:t>
            </a:r>
            <a:br>
              <a:rPr lang="de-DE" sz="2400" b="1"/>
            </a:br>
            <a:r>
              <a:rPr lang="de-DE" sz="2400" u="sng">
                <a:hlinkClick r:id="rId4" tooltip="https://www.psychologie.uni-bonn.de/de/studium/studienberatung-1/"/>
              </a:rPr>
              <a:t>https://www.psychologie.uni-bonn.de/de/studium/studienberatung-1/</a:t>
            </a:r>
            <a:endParaRPr lang="de-DE" sz="2400"/>
          </a:p>
          <a:p>
            <a:pPr>
              <a:defRPr/>
            </a:pPr>
            <a:r>
              <a:rPr lang="de-DE" sz="2400" b="1"/>
              <a:t>Online-Self-Assessment</a:t>
            </a:r>
            <a:r>
              <a:rPr lang="de-DE" sz="2400"/>
              <a:t>:</a:t>
            </a:r>
            <a:br>
              <a:rPr lang="de-DE" sz="2400"/>
            </a:br>
            <a:r>
              <a:rPr lang="de-DE" sz="2400" u="sng">
                <a:hlinkClick r:id="rId5" tooltip="https://www.uni-bonn.de/studium/vor-dem-studium/orientierung-beratung/online-self-assessment"/>
              </a:rPr>
              <a:t>https://www.uni-bonn.de/studium/vor-dem-studium/orientierung-beratung/online-self-assessment</a:t>
            </a:r>
            <a:endParaRPr lang="de-DE" sz="2400"/>
          </a:p>
          <a:p>
            <a:pPr>
              <a:defRPr/>
            </a:pPr>
            <a:r>
              <a:rPr lang="de-DE" sz="2400" b="1"/>
              <a:t>Bewerbungsverfahren</a:t>
            </a:r>
            <a:r>
              <a:rPr lang="de-DE" sz="2400"/>
              <a:t>: </a:t>
            </a:r>
            <a:br>
              <a:rPr lang="de-DE" sz="2400"/>
            </a:br>
            <a:r>
              <a:rPr lang="de-DE" sz="2400" u="sng">
                <a:hlinkClick r:id="rId6" tooltip="https://www.uni-bonn.de/studium/vor-dem-studium/bewerbung-zulassung"/>
              </a:rPr>
              <a:t>https://www.uni-bonn.de/studium/vor-dem-studium/bewerbung-zulassung</a:t>
            </a:r>
            <a:endParaRPr lang="de-DE" sz="2400"/>
          </a:p>
          <a:p>
            <a:pPr>
              <a:defRPr/>
            </a:pPr>
            <a:r>
              <a:rPr lang="de-DE" sz="2400" b="1"/>
              <a:t>Zentrale Studienberatung:</a:t>
            </a:r>
            <a:r>
              <a:rPr lang="de-DE" sz="2400"/>
              <a:t> </a:t>
            </a:r>
            <a:br>
              <a:rPr lang="de-DE" sz="2400"/>
            </a:br>
            <a:r>
              <a:rPr lang="de-DE" sz="2400" u="sng">
                <a:hlinkClick r:id="rId7" tooltip="https://www.zsb.uni-bonn.de/"/>
              </a:rPr>
              <a:t>https://www.zsb.uni-bonn.de</a:t>
            </a:r>
            <a:endParaRPr lang="de-DE" sz="2400"/>
          </a:p>
          <a:p>
            <a:pPr>
              <a:defRPr/>
            </a:pPr>
            <a:r>
              <a:rPr lang="de-DE" sz="2400" b="1"/>
              <a:t>YouTube Kanal der Zentralen Studienberatung: </a:t>
            </a:r>
            <a:r>
              <a:rPr lang="de-DE" sz="2400" u="sng">
                <a:hlinkClick r:id="rId8" tooltip="https://www.youtube.com/channel/UCIzvNCwVqoyzYfxD7WryuNg"/>
              </a:rPr>
              <a:t>https://www.youtube.com/channel/UCIzvNCwVqoyzYfxD7WryuNg</a:t>
            </a:r>
            <a:endParaRPr lang="de-DE" sz="2400"/>
          </a:p>
          <a:p>
            <a:pPr marL="0" indent="0">
              <a:buNone/>
              <a:defRPr/>
            </a:pPr>
            <a:endParaRPr lang="de-DE" sz="2400"/>
          </a:p>
          <a:p>
            <a:pPr>
              <a:defRPr/>
            </a:pPr>
            <a:endParaRPr lang="de-DE" sz="2400"/>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So geht es weiter</a:t>
            </a:r>
            <a:endParaRPr/>
          </a:p>
        </p:txBody>
      </p:sp>
      <p:sp>
        <p:nvSpPr>
          <p:cNvPr id="3" name="Inhaltsplatzhalter 2"/>
          <p:cNvSpPr>
            <a:spLocks noGrp="1"/>
          </p:cNvSpPr>
          <p:nvPr>
            <p:ph idx="1"/>
          </p:nvPr>
        </p:nvSpPr>
        <p:spPr bwMode="auto"/>
        <p:txBody>
          <a:bodyPr/>
          <a:lstStyle/>
          <a:p>
            <a:pPr marL="0" indent="0">
              <a:buFont typeface="Arial"/>
              <a:buNone/>
              <a:defRPr/>
            </a:pPr>
            <a:endParaRPr/>
          </a:p>
          <a:p>
            <a:pPr marL="0" indent="0">
              <a:buFont typeface="Arial"/>
              <a:buNone/>
              <a:defRPr/>
            </a:pPr>
            <a:r>
              <a:rPr lang="de-DE"/>
              <a:t>Bei weiteren Fragen kontaktieren Sie uns gerne in den Sprechstunden oder per E-Mail</a:t>
            </a:r>
            <a:endParaRPr lang="de-DE"/>
          </a:p>
          <a:p>
            <a:pPr marL="0" indent="0">
              <a:buNone/>
              <a:defRPr/>
            </a:pPr>
            <a:endParaRPr lang="de-DE">
              <a:solidFill>
                <a:srgbClr val="FF0000"/>
              </a:solidFill>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2743201"/>
            <a:ext cx="9581147" cy="2033336"/>
          </a:xfrm>
        </p:spPr>
        <p:txBody>
          <a:bodyPr/>
          <a:lstStyle/>
          <a:p>
            <a:pPr algn="ctr">
              <a:defRPr/>
            </a:pPr>
            <a:r>
              <a:rPr lang="de-DE"/>
              <a:t>Vielen Dank für Ihre Aufmerksamkeit! </a:t>
            </a:r>
            <a:r>
              <a:rPr lang="de-DE"/>
              <a:t></a:t>
            </a:r>
            <a:endParaRPr lang="de-DE"/>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
        <p:nvSpPr>
          <p:cNvPr id="11" name="Inhaltsplatzhalter 10"/>
          <p:cNvSpPr>
            <a:spLocks noGrp="1"/>
          </p:cNvSpPr>
          <p:nvPr>
            <p:ph idx="1"/>
          </p:nvPr>
        </p:nvSpPr>
        <p:spPr bwMode="auto">
          <a:xfrm>
            <a:off x="838200" y="2924943"/>
            <a:ext cx="10515600" cy="3252019"/>
          </a:xfrm>
        </p:spPr>
        <p:txBody>
          <a:bodyPr>
            <a:normAutofit/>
          </a:bodyPr>
          <a:lstStyle/>
          <a:p>
            <a:pPr marL="0" indent="0" algn="ctr">
              <a:buNone/>
              <a:defRPr/>
            </a:pPr>
            <a:r>
              <a:rPr lang="de-DE" sz="7200">
                <a:solidFill>
                  <a:srgbClr val="00A99E"/>
                </a:solidFill>
                <a:latin typeface="+mj-lt"/>
              </a:rPr>
              <a:t>Ihre Fragen…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Vorstellung</a:t>
            </a:r>
            <a:endParaRPr/>
          </a:p>
        </p:txBody>
      </p:sp>
      <p:sp>
        <p:nvSpPr>
          <p:cNvPr id="3" name="Inhaltsplatzhalter 2"/>
          <p:cNvSpPr>
            <a:spLocks noGrp="1"/>
          </p:cNvSpPr>
          <p:nvPr>
            <p:ph idx="1"/>
          </p:nvPr>
        </p:nvSpPr>
        <p:spPr bwMode="auto">
          <a:xfrm>
            <a:off x="184091" y="1825625"/>
            <a:ext cx="10363410" cy="4351338"/>
          </a:xfrm>
        </p:spPr>
        <p:txBody>
          <a:bodyPr vertOverflow="overflow" horzOverflow="overflow" vert="horz" wrap="square" lIns="91440" tIns="45720" rIns="91440" bIns="45720" numCol="1" spcCol="0" rtlCol="0" fromWordArt="0" anchor="t" anchorCtr="0" forceAA="0" upright="0" compatLnSpc="0">
            <a:normAutofit/>
          </a:bodyPr>
          <a:lstStyle/>
          <a:p>
            <a:pPr marL="2743200" lvl="6" indent="0">
              <a:buNone/>
              <a:defRPr/>
            </a:pPr>
            <a:r>
              <a:rPr lang="de-DE" sz="2400"/>
              <a:t>Fachstudienberatung Psychologie </a:t>
            </a:r>
            <a:endParaRPr/>
          </a:p>
          <a:p>
            <a:pPr lvl="7">
              <a:defRPr/>
            </a:pPr>
            <a:r>
              <a:rPr lang="de-DE" sz="2000">
                <a:solidFill>
                  <a:schemeClr val="dk1"/>
                </a:solidFill>
              </a:rPr>
              <a:t>Dipl. Psych. Mathias Krüger </a:t>
            </a:r>
            <a:br>
              <a:rPr lang="de-DE" sz="2000">
                <a:solidFill>
                  <a:schemeClr val="dk1"/>
                </a:solidFill>
              </a:rPr>
            </a:br>
            <a:r>
              <a:rPr lang="de-DE" sz="2000">
                <a:solidFill>
                  <a:schemeClr val="dk1"/>
                </a:solidFill>
              </a:rPr>
              <a:t>(</a:t>
            </a:r>
            <a:r>
              <a:rPr lang="de-DE" sz="2000">
                <a:solidFill>
                  <a:schemeClr val="dk1"/>
                </a:solidFill>
              </a:rPr>
              <a:t>Studiengangsmanager</a:t>
            </a:r>
            <a:r>
              <a:rPr lang="de-DE" sz="2000">
                <a:solidFill>
                  <a:schemeClr val="dk1"/>
                </a:solidFill>
              </a:rPr>
              <a:t>)</a:t>
            </a:r>
            <a:endParaRPr/>
          </a:p>
          <a:p>
            <a:pPr lvl="7">
              <a:defRPr/>
            </a:pPr>
            <a:r>
              <a:rPr lang="de-DE" sz="2000">
                <a:solidFill>
                  <a:schemeClr val="dk1"/>
                </a:solidFill>
              </a:rPr>
              <a:t>Dr. Laura-Effi Seib-Pfeifer</a:t>
            </a:r>
            <a:endParaRPr/>
          </a:p>
          <a:p>
            <a:pPr lvl="7">
              <a:defRPr/>
            </a:pPr>
            <a:r>
              <a:rPr lang="de-DE" sz="2000">
                <a:solidFill>
                  <a:schemeClr val="dk1"/>
                </a:solidFill>
              </a:rPr>
              <a:t>B.Sc. Sebastian Schwandt</a:t>
            </a:r>
            <a:endParaRPr/>
          </a:p>
          <a:p>
            <a:pPr lvl="7">
              <a:defRPr/>
            </a:pPr>
            <a:r>
              <a:rPr lang="de-DE" sz="2000">
                <a:solidFill>
                  <a:schemeClr val="dk1"/>
                </a:solidFill>
              </a:rPr>
              <a:t>B.Sc. Ella Jäger</a:t>
            </a:r>
            <a:endParaRPr/>
          </a:p>
          <a:p>
            <a:pPr lvl="7">
              <a:defRPr/>
            </a:pPr>
            <a:r>
              <a:rPr lang="de-DE" sz="2000">
                <a:solidFill>
                  <a:schemeClr val="dk1"/>
                </a:solidFill>
              </a:rPr>
              <a:t>B.A. Max Krause</a:t>
            </a:r>
            <a:endParaRPr lang="de-DE" sz="2000">
              <a:solidFill>
                <a:schemeClr val="dk1"/>
              </a:solidFill>
            </a:endParaRPr>
          </a:p>
          <a:p>
            <a:pPr lvl="7">
              <a:defRPr/>
            </a:pPr>
            <a:r>
              <a:rPr lang="de-DE" sz="2000">
                <a:solidFill>
                  <a:schemeClr val="dk1"/>
                </a:solidFill>
              </a:rPr>
              <a:t>Clara Schwenzer</a:t>
            </a:r>
            <a:endParaRPr lang="de-DE" sz="2000">
              <a:solidFill>
                <a:schemeClr val="dk1"/>
              </a:solidFill>
            </a:endParaRPr>
          </a:p>
          <a:p>
            <a:pPr lvl="7">
              <a:defRPr/>
            </a:pPr>
            <a:r>
              <a:rPr lang="de-DE" sz="2000">
                <a:solidFill>
                  <a:schemeClr val="dk1"/>
                </a:solidFill>
              </a:rPr>
              <a:t>Pauline Kalle</a:t>
            </a:r>
            <a:endParaRPr lang="de-DE" sz="2000">
              <a:solidFill>
                <a:schemeClr val="dk1"/>
              </a:solidFill>
            </a:endParaRPr>
          </a:p>
          <a:p>
            <a:pPr lvl="7">
              <a:defRPr/>
            </a:pPr>
            <a:endParaRPr lang="de-DE"/>
          </a:p>
          <a:p>
            <a:pPr marL="457200" lvl="1" indent="0">
              <a:buNone/>
              <a:defRPr/>
            </a:pPr>
            <a:endParaRPr lang="de-DE" sz="2000">
              <a:solidFill>
                <a:srgbClr val="FF0000"/>
              </a:solidFill>
            </a:endParaRPr>
          </a:p>
          <a:p>
            <a:pPr marL="0" indent="0">
              <a:buNone/>
              <a:defRPr/>
            </a:pPr>
            <a:r>
              <a:rPr lang="de-DE" sz="2200" b="0" i="0" u="sng" strike="noStrike" cap="none" spc="0">
                <a:solidFill>
                  <a:schemeClr val="tx1"/>
                </a:solidFill>
                <a:latin typeface="Calibri"/>
                <a:ea typeface="Calibri"/>
                <a:cs typeface="Calibri"/>
                <a:hlinkClick r:id="rId3" tooltip="https://www.psychologie.uni-bonn.de/de/studium/studienberatung/studienberatung"/>
              </a:rPr>
              <a:t>https://www.psychologie.uni-bonn.de/de/studium/studienberatung/studienberatung</a:t>
            </a:r>
            <a:endParaRPr sz="2200"/>
          </a:p>
          <a:p>
            <a:pPr marL="0" indent="0">
              <a:buNone/>
              <a:defRPr/>
            </a:pPr>
            <a:endParaRPr lang="de-DE" sz="2000" u="sng">
              <a:solidFill>
                <a:schemeClr val="hlink"/>
              </a:solidFill>
              <a:latin typeface="Source Sans Pro"/>
              <a:ea typeface="Source Sans Pro"/>
              <a:cs typeface="Source Sans Pro"/>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pic>
        <p:nvPicPr>
          <p:cNvPr id="1154885295" name=""/>
          <p:cNvPicPr>
            <a:picLocks noChangeAspect="1"/>
          </p:cNvPicPr>
          <p:nvPr/>
        </p:nvPicPr>
        <p:blipFill>
          <a:blip r:embed="rId4"/>
          <a:stretch/>
        </p:blipFill>
        <p:spPr bwMode="auto">
          <a:xfrm flipH="0" flipV="0">
            <a:off x="184090" y="3203509"/>
            <a:ext cx="2339001" cy="1223359"/>
          </a:xfrm>
          <a:prstGeom prst="rect">
            <a:avLst/>
          </a:prstGeom>
        </p:spPr>
      </p:pic>
      <p:pic>
        <p:nvPicPr>
          <p:cNvPr id="1350554699" name=""/>
          <p:cNvPicPr>
            <a:picLocks noChangeAspect="1"/>
          </p:cNvPicPr>
          <p:nvPr/>
        </p:nvPicPr>
        <p:blipFill>
          <a:blip r:embed="rId5"/>
          <a:stretch/>
        </p:blipFill>
        <p:spPr bwMode="auto">
          <a:xfrm flipH="0" flipV="0">
            <a:off x="184090" y="1825624"/>
            <a:ext cx="2366967" cy="1210468"/>
          </a:xfrm>
          <a:prstGeom prst="rect">
            <a:avLst/>
          </a:prstGeom>
        </p:spPr>
      </p:pic>
      <p:pic>
        <p:nvPicPr>
          <p:cNvPr id="1222115921" name=""/>
          <p:cNvPicPr>
            <a:picLocks noChangeAspect="1"/>
          </p:cNvPicPr>
          <p:nvPr/>
        </p:nvPicPr>
        <p:blipFill>
          <a:blip r:embed="rId6"/>
          <a:srcRect l="18156" t="4468" r="16355" b="3664"/>
          <a:stretch/>
        </p:blipFill>
        <p:spPr bwMode="auto">
          <a:xfrm flipH="0" flipV="0">
            <a:off x="7771323" y="183776"/>
            <a:ext cx="4278662" cy="4003425"/>
          </a:xfrm>
          <a:prstGeom prst="rect">
            <a:avLst/>
          </a:prstGeom>
        </p:spPr>
      </p:pic>
      <p:pic>
        <p:nvPicPr>
          <p:cNvPr id="1120724949" name=""/>
          <p:cNvPicPr>
            <a:picLocks noChangeAspect="1"/>
          </p:cNvPicPr>
          <p:nvPr/>
        </p:nvPicPr>
        <p:blipFill>
          <a:blip r:embed="rId7"/>
          <a:stretch/>
        </p:blipFill>
        <p:spPr bwMode="auto">
          <a:xfrm flipH="0" flipV="0">
            <a:off x="9364017" y="3754479"/>
            <a:ext cx="2366967" cy="1344779"/>
          </a:xfrm>
          <a:prstGeom prst="rect">
            <a:avLst/>
          </a:prstGeom>
        </p:spPr>
      </p:pic>
      <p:pic>
        <p:nvPicPr>
          <p:cNvPr id="1367976432" name=""/>
          <p:cNvPicPr>
            <a:picLocks noChangeAspect="1"/>
          </p:cNvPicPr>
          <p:nvPr/>
        </p:nvPicPr>
        <p:blipFill>
          <a:blip r:embed="rId8"/>
          <a:stretch/>
        </p:blipFill>
        <p:spPr bwMode="auto">
          <a:xfrm flipH="0" flipV="0">
            <a:off x="5547704" y="346538"/>
            <a:ext cx="2339001" cy="119062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Übersicht</a:t>
            </a:r>
            <a:endParaRPr/>
          </a:p>
        </p:txBody>
      </p:sp>
      <p:sp>
        <p:nvSpPr>
          <p:cNvPr id="3" name="Inhaltsplatzhalter 2"/>
          <p:cNvSpPr>
            <a:spLocks noGrp="1"/>
          </p:cNvSpPr>
          <p:nvPr>
            <p:ph idx="1"/>
          </p:nvPr>
        </p:nvSpPr>
        <p:spPr bwMode="auto"/>
        <p:txBody>
          <a:bodyPr/>
          <a:lstStyle/>
          <a:p>
            <a:pPr>
              <a:defRPr/>
            </a:pPr>
            <a:r>
              <a:rPr lang="de-DE"/>
              <a:t>Psychologische Berufsfelder </a:t>
            </a:r>
            <a:endParaRPr/>
          </a:p>
          <a:p>
            <a:pPr>
              <a:defRPr/>
            </a:pPr>
            <a:r>
              <a:rPr lang="de-DE"/>
              <a:t>Voraussetzungen für das Psychologiestudium &amp; Bewerbung B.Sc.</a:t>
            </a:r>
            <a:endParaRPr/>
          </a:p>
          <a:p>
            <a:pPr>
              <a:defRPr/>
            </a:pPr>
            <a:r>
              <a:rPr lang="de-DE"/>
              <a:t>Studiengänge der Psychologie</a:t>
            </a:r>
            <a:endParaRPr/>
          </a:p>
          <a:p>
            <a:pPr lvl="1">
              <a:buFont typeface="Symbol"/>
              <a:buChar char="-"/>
              <a:defRPr/>
            </a:pPr>
            <a:r>
              <a:rPr lang="de-DE"/>
              <a:t>Bachelor </a:t>
            </a:r>
            <a:r>
              <a:rPr lang="de-DE"/>
              <a:t>of</a:t>
            </a:r>
            <a:r>
              <a:rPr lang="de-DE"/>
              <a:t> Science Psychologie (B.Sc.)</a:t>
            </a:r>
            <a:endParaRPr/>
          </a:p>
          <a:p>
            <a:pPr lvl="1">
              <a:buFont typeface="Symbol"/>
              <a:buChar char="-"/>
              <a:defRPr/>
            </a:pPr>
            <a:r>
              <a:rPr lang="de-DE"/>
              <a:t>Bachelor </a:t>
            </a:r>
            <a:r>
              <a:rPr lang="de-DE"/>
              <a:t>of</a:t>
            </a:r>
            <a:r>
              <a:rPr lang="de-DE"/>
              <a:t> Arts Psychologie (B.A.) – Begleitfach </a:t>
            </a:r>
            <a:endParaRPr/>
          </a:p>
          <a:p>
            <a:pPr lvl="1">
              <a:buFont typeface="Symbol"/>
              <a:buChar char="-"/>
              <a:defRPr/>
            </a:pPr>
            <a:r>
              <a:rPr lang="de-DE"/>
              <a:t>Master </a:t>
            </a:r>
            <a:r>
              <a:rPr lang="de-DE"/>
              <a:t>of</a:t>
            </a:r>
            <a:r>
              <a:rPr lang="de-DE"/>
              <a:t> Science Psychologie (M.Sc.)</a:t>
            </a:r>
            <a:endParaRPr/>
          </a:p>
          <a:p>
            <a:pPr lvl="1">
              <a:buFont typeface="Symbol"/>
              <a:buChar char="-"/>
              <a:defRPr/>
            </a:pPr>
            <a:r>
              <a:rPr lang="de-DE"/>
              <a:t>Master </a:t>
            </a:r>
            <a:r>
              <a:rPr lang="de-DE"/>
              <a:t>of</a:t>
            </a:r>
            <a:r>
              <a:rPr lang="de-DE"/>
              <a:t> Science Psychotherapie (M.Sc.)</a:t>
            </a:r>
            <a:endParaRPr/>
          </a:p>
          <a:p>
            <a:pPr lvl="1">
              <a:buFont typeface="Symbol"/>
              <a:buChar char="-"/>
              <a:defRPr/>
            </a:pPr>
            <a:r>
              <a:rPr lang="de-DE"/>
              <a:t>Master </a:t>
            </a:r>
            <a:r>
              <a:rPr lang="de-DE"/>
              <a:t>of</a:t>
            </a:r>
            <a:r>
              <a:rPr lang="de-DE"/>
              <a:t> Science Rechtspsychologie (M.Sc.)</a:t>
            </a:r>
            <a:endParaRPr/>
          </a:p>
          <a:p>
            <a:pPr>
              <a:defRPr/>
            </a:pPr>
            <a:r>
              <a:rPr lang="de-DE"/>
              <a:t>nützliche Links</a:t>
            </a:r>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Berufsfelder </a:t>
            </a:r>
            <a:r>
              <a:rPr lang="de-DE" sz="1600"/>
              <a:t>(nach dem Master of Science)</a:t>
            </a:r>
            <a:r>
              <a:rPr lang="de-DE"/>
              <a:t> </a:t>
            </a:r>
            <a:endParaRPr/>
          </a:p>
        </p:txBody>
      </p:sp>
      <p:sp>
        <p:nvSpPr>
          <p:cNvPr id="3" name="Inhaltsplatzhalter 2"/>
          <p:cNvSpPr>
            <a:spLocks noGrp="1"/>
          </p:cNvSpPr>
          <p:nvPr>
            <p:ph idx="1"/>
          </p:nvPr>
        </p:nvSpPr>
        <p:spPr bwMode="auto">
          <a:xfrm>
            <a:off x="2209800" y="1818168"/>
            <a:ext cx="8316433" cy="4625162"/>
          </a:xfrm>
        </p:spPr>
        <p:txBody>
          <a:bodyPr>
            <a:normAutofit fontScale="25000" lnSpcReduction="20000"/>
          </a:bodyPr>
          <a:lstStyle/>
          <a:p>
            <a:pPr>
              <a:defRPr/>
            </a:pPr>
            <a:r>
              <a:rPr lang="de-DE" sz="6400" b="1"/>
              <a:t>Forschungstätigkeit</a:t>
            </a:r>
            <a:r>
              <a:rPr lang="de-DE" sz="6400"/>
              <a:t>:</a:t>
            </a:r>
            <a:endParaRPr/>
          </a:p>
          <a:p>
            <a:pPr lvl="1">
              <a:buFont typeface="Symbol"/>
              <a:buChar char="-"/>
              <a:defRPr/>
            </a:pPr>
            <a:r>
              <a:rPr lang="de-DE" sz="6400"/>
              <a:t>in allen Teilbereichen der Psychologie</a:t>
            </a:r>
            <a:endParaRPr/>
          </a:p>
          <a:p>
            <a:pPr lvl="1">
              <a:buFont typeface="Symbol"/>
              <a:buChar char="-"/>
              <a:defRPr/>
            </a:pPr>
            <a:r>
              <a:rPr lang="de-DE" sz="6400"/>
              <a:t>Universitäten, Forschungsinstitute etc.</a:t>
            </a:r>
            <a:endParaRPr/>
          </a:p>
          <a:p>
            <a:pPr>
              <a:defRPr/>
            </a:pPr>
            <a:r>
              <a:rPr lang="de-DE" sz="6400" b="1"/>
              <a:t>Forensischer Bereich</a:t>
            </a:r>
            <a:r>
              <a:rPr lang="de-DE" sz="6400"/>
              <a:t>:</a:t>
            </a:r>
            <a:endParaRPr/>
          </a:p>
          <a:p>
            <a:pPr lvl="1">
              <a:buFont typeface="Symbol"/>
              <a:buChar char="-"/>
              <a:defRPr/>
            </a:pPr>
            <a:r>
              <a:rPr lang="de-DE" sz="6400"/>
              <a:t>Diagnostik, Glaubhaftigkeits-/Schuldfähigkeitsgutachten</a:t>
            </a:r>
            <a:endParaRPr/>
          </a:p>
          <a:p>
            <a:pPr lvl="1">
              <a:buFont typeface="Symbol"/>
              <a:buChar char="-"/>
              <a:defRPr/>
            </a:pPr>
            <a:r>
              <a:rPr lang="de-DE" sz="6400"/>
              <a:t>Gericht, Praxis, Justizvollzuganstalt</a:t>
            </a:r>
            <a:endParaRPr/>
          </a:p>
          <a:p>
            <a:pPr>
              <a:defRPr/>
            </a:pPr>
            <a:r>
              <a:rPr lang="de-DE" sz="6400" b="1"/>
              <a:t>Pädagogischer Bereich</a:t>
            </a:r>
            <a:r>
              <a:rPr lang="de-DE" sz="6400"/>
              <a:t>:</a:t>
            </a:r>
            <a:endParaRPr/>
          </a:p>
          <a:p>
            <a:pPr lvl="1">
              <a:buFont typeface="Symbol"/>
              <a:buChar char="-"/>
              <a:defRPr/>
            </a:pPr>
            <a:r>
              <a:rPr lang="de-DE" sz="6400"/>
              <a:t>Beratung, Erziehung, Weiterbildungsleitung</a:t>
            </a:r>
            <a:endParaRPr/>
          </a:p>
          <a:p>
            <a:pPr lvl="1">
              <a:buFont typeface="Symbol"/>
              <a:buChar char="-"/>
              <a:defRPr/>
            </a:pPr>
            <a:r>
              <a:rPr lang="de-DE" sz="6400"/>
              <a:t>Beratungsstellen, Schulpsychologischer Dienst, Heimleitung etc.</a:t>
            </a:r>
            <a:endParaRPr/>
          </a:p>
          <a:p>
            <a:pPr>
              <a:defRPr/>
            </a:pPr>
            <a:r>
              <a:rPr lang="de-DE" sz="6400" b="1"/>
              <a:t>Arbeits-, Organisations- und wirtschaftlicher Bereich</a:t>
            </a:r>
            <a:r>
              <a:rPr lang="de-DE" sz="6400"/>
              <a:t>:</a:t>
            </a:r>
            <a:endParaRPr/>
          </a:p>
          <a:p>
            <a:pPr lvl="1">
              <a:buFont typeface="Symbol"/>
              <a:buChar char="-"/>
              <a:defRPr/>
            </a:pPr>
            <a:r>
              <a:rPr lang="de-DE" sz="6400"/>
              <a:t>Personalauswahl und -entwicklung, Unternehmensberatung</a:t>
            </a:r>
            <a:endParaRPr/>
          </a:p>
          <a:p>
            <a:pPr lvl="1">
              <a:buFont typeface="Symbol"/>
              <a:buChar char="-"/>
              <a:defRPr/>
            </a:pPr>
            <a:r>
              <a:rPr lang="de-DE" sz="6400"/>
              <a:t>Organisationen, Firmen, Unternehmen etc.</a:t>
            </a:r>
            <a:endParaRPr/>
          </a:p>
          <a:p>
            <a:pPr>
              <a:defRPr/>
            </a:pPr>
            <a:r>
              <a:rPr lang="de-DE" sz="6400" b="1"/>
              <a:t>Klinischer Bereich*</a:t>
            </a:r>
            <a:r>
              <a:rPr lang="de-DE" sz="6400"/>
              <a:t>:</a:t>
            </a:r>
            <a:endParaRPr/>
          </a:p>
          <a:p>
            <a:pPr lvl="1">
              <a:buFont typeface="Symbol"/>
              <a:buChar char="-"/>
              <a:defRPr/>
            </a:pPr>
            <a:r>
              <a:rPr lang="de-DE" sz="6400"/>
              <a:t>Psychotherapie, Supervision nach Absolvieren eines Psychotherapie-Masters/der Psychotherapieausbildung</a:t>
            </a:r>
            <a:endParaRPr/>
          </a:p>
          <a:p>
            <a:pPr lvl="1">
              <a:buFont typeface="Symbol"/>
              <a:buChar char="-"/>
              <a:defRPr/>
            </a:pPr>
            <a:r>
              <a:rPr lang="de-DE" sz="6400"/>
              <a:t>Psychiatrien, ambulante Praxis etc.</a:t>
            </a:r>
            <a:endParaRPr lang="de-DE"/>
          </a:p>
          <a:p>
            <a:pPr marL="0" indent="0">
              <a:buNone/>
              <a:defRPr/>
            </a:pPr>
            <a:r>
              <a:rPr lang="de-DE" b="1"/>
              <a:t>*</a:t>
            </a:r>
            <a:r>
              <a:rPr lang="de-DE" sz="4800" b="1"/>
              <a:t>Achtung: </a:t>
            </a:r>
            <a:r>
              <a:rPr lang="de-DE" sz="4800"/>
              <a:t>Gemäß der neuen Approbationsordnung für Psychotherapeut*innen vom 04. März 2020 wird die Psychotherapie-Ausbildung in das Studium integriert. Um Psychotherapeut*in zu werden, ist ein Psychotherapie-Master obligatorisch.</a:t>
            </a:r>
            <a:endParaRPr lang="de-DE"/>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pic>
        <p:nvPicPr>
          <p:cNvPr id="6" name="Grafik 5"/>
          <p:cNvPicPr>
            <a:picLocks noChangeAspect="1"/>
          </p:cNvPicPr>
          <p:nvPr/>
        </p:nvPicPr>
        <p:blipFill>
          <a:blip r:embed="rId3">
            <a:clrChange>
              <a:clrFrom>
                <a:srgbClr val="FFFFFF"/>
              </a:clrFrom>
              <a:clrTo>
                <a:srgbClr val="FFFFFF">
                  <a:alpha val="0"/>
                </a:srgbClr>
              </a:clrTo>
            </a:clrChange>
          </a:blip>
          <a:stretch/>
        </p:blipFill>
        <p:spPr bwMode="auto">
          <a:xfrm>
            <a:off x="1037349" y="1780875"/>
            <a:ext cx="756829" cy="754307"/>
          </a:xfrm>
          <a:prstGeom prst="rect">
            <a:avLst/>
          </a:prstGeom>
        </p:spPr>
      </p:pic>
      <p:pic>
        <p:nvPicPr>
          <p:cNvPr id="8" name="Grafik 7"/>
          <p:cNvPicPr>
            <a:picLocks noChangeAspect="1"/>
          </p:cNvPicPr>
          <p:nvPr/>
        </p:nvPicPr>
        <p:blipFill>
          <a:blip r:embed="rId4"/>
          <a:stretch/>
        </p:blipFill>
        <p:spPr bwMode="auto">
          <a:xfrm>
            <a:off x="791918" y="3405679"/>
            <a:ext cx="1155129" cy="479654"/>
          </a:xfrm>
          <a:prstGeom prst="rect">
            <a:avLst/>
          </a:prstGeom>
        </p:spPr>
      </p:pic>
      <p:pic>
        <p:nvPicPr>
          <p:cNvPr id="9" name="Picture 2" descr="Arbeitskräfte"/>
          <p:cNvPicPr>
            <a:picLocks noChangeAspect="1" noChangeArrowheads="1"/>
          </p:cNvPicPr>
          <p:nvPr/>
        </p:nvPicPr>
        <p:blipFill>
          <a:blip r:embed="rId5"/>
          <a:stretch/>
        </p:blipFill>
        <p:spPr bwMode="auto">
          <a:xfrm>
            <a:off x="847243" y="4200233"/>
            <a:ext cx="1062568" cy="531284"/>
          </a:xfrm>
          <a:prstGeom prst="rect">
            <a:avLst/>
          </a:prstGeom>
          <a:effectLst/>
        </p:spPr>
      </p:pic>
      <p:pic>
        <p:nvPicPr>
          <p:cNvPr id="10" name="Grafik 9"/>
          <p:cNvPicPr>
            <a:picLocks noChangeAspect="1"/>
          </p:cNvPicPr>
          <p:nvPr/>
        </p:nvPicPr>
        <p:blipFill>
          <a:blip r:embed="rId6"/>
          <a:stretch/>
        </p:blipFill>
        <p:spPr bwMode="auto">
          <a:xfrm>
            <a:off x="884524" y="2633466"/>
            <a:ext cx="1056007" cy="579028"/>
          </a:xfrm>
          <a:prstGeom prst="rect">
            <a:avLst/>
          </a:prstGeom>
        </p:spPr>
      </p:pic>
      <p:pic>
        <p:nvPicPr>
          <p:cNvPr id="12" name="Inhaltsplatzhalter 6"/>
          <p:cNvPicPr>
            <a:picLocks noChangeAspect="1"/>
          </p:cNvPicPr>
          <p:nvPr/>
        </p:nvPicPr>
        <p:blipFill>
          <a:blip r:embed="rId7"/>
          <a:stretch/>
        </p:blipFill>
        <p:spPr bwMode="auto">
          <a:xfrm>
            <a:off x="860182" y="4872180"/>
            <a:ext cx="1018599" cy="76395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Voraussetzungen &amp; Bewerbung B.Sc.</a:t>
            </a:r>
            <a:endParaRPr/>
          </a:p>
        </p:txBody>
      </p:sp>
      <p:sp>
        <p:nvSpPr>
          <p:cNvPr id="3" name="Inhaltsplatzhalter 2"/>
          <p:cNvSpPr>
            <a:spLocks noGrp="1"/>
          </p:cNvSpPr>
          <p:nvPr>
            <p:ph idx="1"/>
          </p:nvPr>
        </p:nvSpPr>
        <p:spPr bwMode="auto"/>
        <p:txBody>
          <a:bodyPr>
            <a:normAutofit fontScale="92500" lnSpcReduction="20000"/>
          </a:bodyPr>
          <a:lstStyle/>
          <a:p>
            <a:pPr>
              <a:defRPr/>
            </a:pPr>
            <a:r>
              <a:rPr lang="de-DE"/>
              <a:t>Hochschulzugangsberechtigung (z. B. Abitur)</a:t>
            </a:r>
            <a:endParaRPr/>
          </a:p>
          <a:p>
            <a:pPr>
              <a:defRPr/>
            </a:pPr>
            <a:r>
              <a:rPr lang="de-DE"/>
              <a:t>Deutschkenntnisse (Sprachniveau GER C1)</a:t>
            </a:r>
            <a:endParaRPr/>
          </a:p>
          <a:p>
            <a:pPr>
              <a:defRPr/>
            </a:pPr>
            <a:r>
              <a:rPr lang="de-DE"/>
              <a:t>Zulassungsbeschränkung aller Studiengänge (Orts-NC)</a:t>
            </a:r>
            <a:endParaRPr/>
          </a:p>
          <a:p>
            <a:pPr>
              <a:defRPr/>
            </a:pPr>
            <a:r>
              <a:rPr lang="de-DE"/>
              <a:t>zentrale Bewerbung für den B.Sc. über das </a:t>
            </a:r>
            <a:r>
              <a:rPr lang="de-DE"/>
              <a:t>DoSV</a:t>
            </a:r>
            <a:r>
              <a:rPr lang="de-DE"/>
              <a:t>-Verfahren</a:t>
            </a:r>
            <a:endParaRPr/>
          </a:p>
          <a:p>
            <a:pPr lvl="1">
              <a:buFont typeface="Symbol"/>
              <a:buChar char="-"/>
              <a:defRPr/>
            </a:pPr>
            <a:r>
              <a:rPr lang="de-DE"/>
              <a:t>Hochschulstart</a:t>
            </a:r>
            <a:endParaRPr/>
          </a:p>
          <a:p>
            <a:pPr lvl="1">
              <a:buFont typeface="Symbol"/>
              <a:buChar char="-"/>
              <a:defRPr/>
            </a:pPr>
            <a:r>
              <a:rPr lang="de-DE"/>
              <a:t>voraussichtlich Juni/Juli </a:t>
            </a:r>
            <a:endParaRPr lang="de-DE" b="1">
              <a:solidFill>
                <a:srgbClr val="FF0000"/>
              </a:solidFill>
            </a:endParaRPr>
          </a:p>
          <a:p>
            <a:pPr>
              <a:defRPr/>
            </a:pPr>
            <a:r>
              <a:rPr lang="de-DE"/>
              <a:t>hilfreiche Schulfächer</a:t>
            </a:r>
            <a:endParaRPr/>
          </a:p>
          <a:p>
            <a:pPr lvl="1">
              <a:buFont typeface="Symbol"/>
              <a:buChar char="-"/>
              <a:defRPr/>
            </a:pPr>
            <a:r>
              <a:rPr lang="de-DE"/>
              <a:t>Englisch</a:t>
            </a:r>
            <a:endParaRPr/>
          </a:p>
          <a:p>
            <a:pPr lvl="1">
              <a:buFont typeface="Symbol"/>
              <a:buChar char="-"/>
              <a:defRPr/>
            </a:pPr>
            <a:r>
              <a:rPr lang="de-DE"/>
              <a:t>Mathematik</a:t>
            </a:r>
            <a:endParaRPr/>
          </a:p>
          <a:p>
            <a:pPr lvl="1">
              <a:buFont typeface="Symbol"/>
              <a:buChar char="-"/>
              <a:defRPr/>
            </a:pPr>
            <a:r>
              <a:rPr lang="de-DE"/>
              <a:t>Biologie</a:t>
            </a:r>
            <a:endParaRPr/>
          </a:p>
          <a:p>
            <a:pPr lvl="1">
              <a:buFont typeface="Symbol"/>
              <a:buChar char="-"/>
              <a:defRPr/>
            </a:pPr>
            <a:r>
              <a:rPr lang="de-DE"/>
              <a:t>Pädagogik</a:t>
            </a:r>
            <a:endParaRPr/>
          </a:p>
          <a:p>
            <a:pPr lvl="1">
              <a:buFont typeface="Symbol"/>
              <a:buChar char="-"/>
              <a:defRPr/>
            </a:pPr>
            <a:r>
              <a:rPr lang="de-DE"/>
              <a:t>Psychologie</a:t>
            </a:r>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grpSp>
        <p:nvGrpSpPr>
          <p:cNvPr id="8" name="Gruppieren 7"/>
          <p:cNvGrpSpPr/>
          <p:nvPr/>
        </p:nvGrpSpPr>
        <p:grpSpPr bwMode="auto">
          <a:xfrm>
            <a:off x="6096000" y="3556992"/>
            <a:ext cx="3909848" cy="2799358"/>
            <a:chOff x="6096000" y="3556992"/>
            <a:chExt cx="3909848" cy="2799358"/>
          </a:xfrm>
        </p:grpSpPr>
        <p:pic>
          <p:nvPicPr>
            <p:cNvPr id="6" name="Grafik 5"/>
            <p:cNvPicPr>
              <a:picLocks noChangeAspect="1"/>
            </p:cNvPicPr>
            <p:nvPr/>
          </p:nvPicPr>
          <p:blipFill>
            <a:blip r:embed="rId3"/>
            <a:srcRect l="10604" t="14099" r="31120" b="11724"/>
            <a:stretch/>
          </p:blipFill>
          <p:spPr bwMode="auto">
            <a:xfrm>
              <a:off x="6096000" y="3556992"/>
              <a:ext cx="3909848" cy="2799358"/>
            </a:xfrm>
            <a:prstGeom prst="rect">
              <a:avLst/>
            </a:prstGeom>
          </p:spPr>
        </p:pic>
        <p:sp>
          <p:nvSpPr>
            <p:cNvPr id="7" name="Ellipse 6"/>
            <p:cNvSpPr/>
            <p:nvPr/>
          </p:nvSpPr>
          <p:spPr bwMode="auto">
            <a:xfrm>
              <a:off x="7344451" y="4302842"/>
              <a:ext cx="1734206" cy="420413"/>
            </a:xfrm>
            <a:prstGeom prst="ellipse">
              <a:avLst/>
            </a:prstGeom>
            <a:noFill/>
            <a:ln w="38100">
              <a:solidFill>
                <a:srgbClr val="FBBB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de-DE"/>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Exkurs Numerus Clausus &amp; Wartesemester</a:t>
            </a:r>
            <a:endParaRPr lang="de-DE" sz="2400"/>
          </a:p>
        </p:txBody>
      </p:sp>
      <p:graphicFrame>
        <p:nvGraphicFramePr>
          <p:cNvPr id="8" name="Inhaltsplatzhalter 7"/>
          <p:cNvGraphicFramePr>
            <a:graphicFrameLocks xmlns:a="http://schemas.openxmlformats.org/drawingml/2006/main" noGrp="1"/>
          </p:cNvGraphicFramePr>
          <p:nvPr>
            <p:ph idx="1"/>
          </p:nvPr>
        </p:nvGraphicFramePr>
        <p:xfrm>
          <a:off x="446314" y="1983899"/>
          <a:ext cx="5257800" cy="4450080"/>
        </p:xfrm>
        <a:graphic>
          <a:graphicData uri="http://schemas.openxmlformats.org/drawingml/2006/table">
            <a:tbl>
              <a:tblPr firstRow="1" firstCol="0" lastRow="0" lastCol="0" bandRow="1" bandCol="0">
                <a:tableStyleId>{A6834F78-00DF-1E3F-07CF-BEDCC6F2F53B}</a:tableStyleId>
              </a:tblPr>
              <a:tblGrid>
                <a:gridCol w="2628900"/>
                <a:gridCol w="2628900"/>
              </a:tblGrid>
              <a:tr h="370840">
                <a:tc>
                  <a:txBody>
                    <a:bodyPr/>
                    <a:p>
                      <a:pPr>
                        <a:defRPr/>
                      </a:pPr>
                      <a:r>
                        <a:rPr lang="de-DE"/>
                        <a:t>Studienplätze NC (20%)</a:t>
                      </a:r>
                      <a:endParaRPr/>
                    </a:p>
                  </a:txBody>
                  <a:tcPr/>
                </a:tc>
                <a:tc>
                  <a:txBody>
                    <a:bodyPr/>
                    <a:p>
                      <a:pPr>
                        <a:defRPr/>
                      </a:pPr>
                      <a:r>
                        <a:rPr lang="de-DE"/>
                        <a:t>Abiturnote</a:t>
                      </a:r>
                      <a:endParaRPr/>
                    </a:p>
                  </a:txBody>
                  <a:tcPr/>
                </a:tc>
              </a:tr>
              <a:tr h="370840">
                <a:tc>
                  <a:txBody>
                    <a:bodyPr/>
                    <a:p>
                      <a:pPr>
                        <a:defRPr/>
                      </a:pPr>
                      <a:r>
                        <a:rPr lang="de-DE"/>
                        <a:t>1</a:t>
                      </a:r>
                      <a:endParaRPr/>
                    </a:p>
                  </a:txBody>
                  <a:tcPr/>
                </a:tc>
                <a:tc>
                  <a:txBody>
                    <a:bodyPr/>
                    <a:p>
                      <a:pPr>
                        <a:defRPr/>
                      </a:pPr>
                      <a:r>
                        <a:rPr lang="de-DE"/>
                        <a:t>1,0</a:t>
                      </a:r>
                      <a:endParaRPr/>
                    </a:p>
                  </a:txBody>
                  <a:tcPr/>
                </a:tc>
              </a:tr>
              <a:tr h="370840">
                <a:tc>
                  <a:txBody>
                    <a:bodyPr/>
                    <a:p>
                      <a:pPr>
                        <a:defRPr/>
                      </a:pPr>
                      <a:r>
                        <a:rPr lang="de-DE"/>
                        <a:t>2</a:t>
                      </a:r>
                      <a:endParaRPr/>
                    </a:p>
                  </a:txBody>
                  <a:tcPr/>
                </a:tc>
                <a:tc>
                  <a:txBody>
                    <a:bodyPr/>
                    <a:p>
                      <a:pPr>
                        <a:defRPr/>
                      </a:pPr>
                      <a:r>
                        <a:rPr lang="de-DE"/>
                        <a:t>1,0</a:t>
                      </a:r>
                      <a:endParaRPr/>
                    </a:p>
                  </a:txBody>
                  <a:tcPr/>
                </a:tc>
              </a:tr>
              <a:tr h="370840">
                <a:tc>
                  <a:txBody>
                    <a:bodyPr/>
                    <a:p>
                      <a:pPr>
                        <a:defRPr/>
                      </a:pPr>
                      <a:r>
                        <a:rPr lang="de-DE"/>
                        <a:t>3</a:t>
                      </a:r>
                      <a:endParaRPr/>
                    </a:p>
                  </a:txBody>
                  <a:tcPr/>
                </a:tc>
                <a:tc>
                  <a:txBody>
                    <a:bodyPr/>
                    <a:p>
                      <a:pPr>
                        <a:defRPr/>
                      </a:pPr>
                      <a:r>
                        <a:rPr lang="de-DE"/>
                        <a:t>1,1</a:t>
                      </a:r>
                      <a:endParaRPr/>
                    </a:p>
                  </a:txBody>
                  <a:tcPr/>
                </a:tc>
              </a:tr>
              <a:tr h="370840">
                <a:tc>
                  <a:txBody>
                    <a:bodyPr/>
                    <a:p>
                      <a:pPr>
                        <a:defRPr/>
                      </a:pPr>
                      <a:r>
                        <a:rPr lang="de-DE"/>
                        <a:t>4</a:t>
                      </a:r>
                      <a:endParaRPr/>
                    </a:p>
                  </a:txBody>
                  <a:tcPr/>
                </a:tc>
                <a:tc>
                  <a:txBody>
                    <a:bodyPr/>
                    <a:p>
                      <a:pPr>
                        <a:defRPr/>
                      </a:pPr>
                      <a:r>
                        <a:rPr lang="de-DE"/>
                        <a:t>1,1</a:t>
                      </a:r>
                      <a:endParaRPr/>
                    </a:p>
                  </a:txBody>
                  <a:tcPr/>
                </a:tc>
              </a:tr>
              <a:tr h="370840">
                <a:tc>
                  <a:txBody>
                    <a:bodyPr/>
                    <a:p>
                      <a:pPr>
                        <a:defRPr/>
                      </a:pPr>
                      <a:r>
                        <a:rPr lang="de-DE"/>
                        <a:t>5</a:t>
                      </a:r>
                      <a:endParaRPr/>
                    </a:p>
                  </a:txBody>
                  <a:tcPr/>
                </a:tc>
                <a:tc>
                  <a:txBody>
                    <a:bodyPr/>
                    <a:p>
                      <a:pPr>
                        <a:defRPr/>
                      </a:pPr>
                      <a:r>
                        <a:rPr lang="de-DE"/>
                        <a:t>1,2</a:t>
                      </a:r>
                      <a:endParaRPr/>
                    </a:p>
                  </a:txBody>
                  <a:tcPr/>
                </a:tc>
              </a:tr>
              <a:tr h="370840">
                <a:tc>
                  <a:txBody>
                    <a:bodyPr/>
                    <a:p>
                      <a:pPr>
                        <a:defRPr/>
                      </a:pPr>
                      <a:r>
                        <a:rPr lang="de-DE"/>
                        <a:t>6</a:t>
                      </a:r>
                      <a:endParaRPr/>
                    </a:p>
                  </a:txBody>
                  <a:tcPr/>
                </a:tc>
                <a:tc>
                  <a:txBody>
                    <a:bodyPr/>
                    <a:p>
                      <a:pPr>
                        <a:defRPr/>
                      </a:pPr>
                      <a:r>
                        <a:rPr lang="de-DE"/>
                        <a:t>1,2</a:t>
                      </a:r>
                      <a:endParaRPr/>
                    </a:p>
                  </a:txBody>
                  <a:tcPr/>
                </a:tc>
              </a:tr>
              <a:tr h="370840">
                <a:tc>
                  <a:txBody>
                    <a:bodyPr/>
                    <a:p>
                      <a:pPr>
                        <a:defRPr/>
                      </a:pPr>
                      <a:r>
                        <a:rPr lang="de-DE"/>
                        <a:t>7</a:t>
                      </a:r>
                      <a:endParaRPr/>
                    </a:p>
                  </a:txBody>
                  <a:tcPr/>
                </a:tc>
                <a:tc>
                  <a:txBody>
                    <a:bodyPr/>
                    <a:p>
                      <a:pPr>
                        <a:defRPr/>
                      </a:pPr>
                      <a:r>
                        <a:rPr lang="de-DE"/>
                        <a:t>1,2</a:t>
                      </a:r>
                      <a:endParaRPr/>
                    </a:p>
                  </a:txBody>
                  <a:tcPr/>
                </a:tc>
              </a:tr>
              <a:tr h="370840">
                <a:tc>
                  <a:txBody>
                    <a:bodyPr/>
                    <a:p>
                      <a:pPr>
                        <a:defRPr/>
                      </a:pPr>
                      <a:r>
                        <a:rPr lang="de-DE" b="1"/>
                        <a:t>8</a:t>
                      </a:r>
                      <a:endParaRPr/>
                    </a:p>
                  </a:txBody>
                  <a:tcPr>
                    <a:solidFill>
                      <a:schemeClr val="accent4">
                        <a:lumMod val="60000"/>
                        <a:lumOff val="40000"/>
                      </a:schemeClr>
                    </a:solidFill>
                  </a:tcPr>
                </a:tc>
                <a:tc>
                  <a:txBody>
                    <a:bodyPr/>
                    <a:p>
                      <a:pPr>
                        <a:defRPr/>
                      </a:pPr>
                      <a:r>
                        <a:rPr lang="de-DE" b="1"/>
                        <a:t>1,3</a:t>
                      </a:r>
                      <a:endParaRPr/>
                    </a:p>
                  </a:txBody>
                  <a:tcPr>
                    <a:solidFill>
                      <a:schemeClr val="accent4">
                        <a:lumMod val="60000"/>
                        <a:lumOff val="40000"/>
                      </a:schemeClr>
                    </a:solidFill>
                  </a:tcPr>
                </a:tc>
              </a:tr>
              <a:tr h="370840">
                <a:tc>
                  <a:txBody>
                    <a:bodyPr/>
                    <a:p>
                      <a:pPr>
                        <a:defRPr/>
                      </a:pPr>
                      <a:endParaRPr lang="de-DE"/>
                    </a:p>
                  </a:txBody>
                  <a:tcPr/>
                </a:tc>
                <a:tc>
                  <a:txBody>
                    <a:bodyPr/>
                    <a:p>
                      <a:pPr>
                        <a:defRPr/>
                      </a:pPr>
                      <a:r>
                        <a:rPr lang="de-DE"/>
                        <a:t>1,4</a:t>
                      </a:r>
                      <a:endParaRPr/>
                    </a:p>
                  </a:txBody>
                  <a:tcPr/>
                </a:tc>
              </a:tr>
              <a:tr h="370840">
                <a:tc>
                  <a:txBody>
                    <a:bodyPr/>
                    <a:p>
                      <a:pPr>
                        <a:defRPr/>
                      </a:pPr>
                      <a:endParaRPr lang="de-DE"/>
                    </a:p>
                  </a:txBody>
                  <a:tcPr/>
                </a:tc>
                <a:tc>
                  <a:txBody>
                    <a:bodyPr/>
                    <a:p>
                      <a:pPr>
                        <a:defRPr/>
                      </a:pPr>
                      <a:r>
                        <a:rPr lang="de-DE"/>
                        <a:t>1,4</a:t>
                      </a:r>
                      <a:endParaRPr/>
                    </a:p>
                  </a:txBody>
                  <a:tcPr/>
                </a:tc>
              </a:tr>
              <a:tr h="370840">
                <a:tc>
                  <a:txBody>
                    <a:bodyPr/>
                    <a:p>
                      <a:pPr>
                        <a:defRPr/>
                      </a:pPr>
                      <a:endParaRPr lang="de-DE"/>
                    </a:p>
                  </a:txBody>
                  <a:tcPr/>
                </a:tc>
                <a:tc>
                  <a:txBody>
                    <a:bodyPr/>
                    <a:p>
                      <a:pPr>
                        <a:defRPr/>
                      </a:pPr>
                      <a:r>
                        <a:rPr lang="de-DE"/>
                        <a:t>1,5</a:t>
                      </a:r>
                      <a:endParaRPr/>
                    </a:p>
                  </a:txBody>
                  <a:tcPr/>
                </a:tc>
              </a:tr>
            </a:tbl>
          </a:graphicData>
        </a:graphic>
      </p:graphicFrame>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graphicFrame>
        <p:nvGraphicFramePr>
          <p:cNvPr id="3" name="Tabelle 5"/>
          <p:cNvGraphicFramePr>
            <a:graphicFrameLocks xmlns:a="http://schemas.openxmlformats.org/drawingml/2006/main" noGrp="1"/>
          </p:cNvGraphicFramePr>
          <p:nvPr/>
        </p:nvGraphicFramePr>
        <p:xfrm>
          <a:off x="6168008" y="1983899"/>
          <a:ext cx="3456384" cy="4450080"/>
        </p:xfrm>
        <a:graphic>
          <a:graphicData uri="http://schemas.openxmlformats.org/drawingml/2006/table">
            <a:tbl>
              <a:tblPr firstRow="1" firstCol="0" lastRow="0" lastCol="0" bandRow="1" bandCol="0">
                <a:tableStyleId>{A6834F78-00DF-1E3F-07CF-BEDCC6F2F53B}</a:tableStyleId>
              </a:tblPr>
              <a:tblGrid>
                <a:gridCol w="3456384"/>
              </a:tblGrid>
              <a:tr h="1112520">
                <a:tc>
                  <a:txBody>
                    <a:bodyPr/>
                    <a:p>
                      <a:pPr>
                        <a:defRPr/>
                      </a:pPr>
                      <a:r>
                        <a:rPr lang="de-DE"/>
                        <a:t>Kombination aus Wartesemester und NC</a:t>
                      </a:r>
                      <a:endParaRPr/>
                    </a:p>
                  </a:txBody>
                  <a:tcPr/>
                </a:tc>
              </a:tr>
              <a:tr h="1112520">
                <a:tc>
                  <a:txBody>
                    <a:bodyPr/>
                    <a:p>
                      <a:pPr>
                        <a:defRPr/>
                      </a:pPr>
                      <a:r>
                        <a:rPr lang="de-DE"/>
                        <a:t>Gesamt maximal 100 Punkte</a:t>
                      </a:r>
                      <a:endParaRPr/>
                    </a:p>
                  </a:txBody>
                  <a:tcPr/>
                </a:tc>
              </a:tr>
              <a:tr h="1112520">
                <a:tc>
                  <a:txBody>
                    <a:bodyPr/>
                    <a:p>
                      <a:pPr>
                        <a:defRPr/>
                      </a:pPr>
                      <a:r>
                        <a:rPr lang="de-DE"/>
                        <a:t>Maximal 70 Punkte durch Abiturnote/Äquivalenter Zulassungsberechtigung</a:t>
                      </a:r>
                      <a:endParaRPr/>
                    </a:p>
                  </a:txBody>
                  <a:tcPr/>
                </a:tc>
              </a:tr>
              <a:tr h="1112520">
                <a:tc>
                  <a:txBody>
                    <a:bodyPr/>
                    <a:p>
                      <a:pPr>
                        <a:defRPr/>
                      </a:pPr>
                      <a:r>
                        <a:rPr lang="de-DE"/>
                        <a:t>Maximal 30 Punkte durch Wartesemester (es werden maximal 7 WS anerkannt)</a:t>
                      </a:r>
                      <a:endParaRPr/>
                    </a:p>
                  </a:txBody>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Bachelor of Science Psychologie (B.Sc.)</a:t>
            </a:r>
            <a:endParaRPr/>
          </a:p>
        </p:txBody>
      </p:sp>
      <p:sp>
        <p:nvSpPr>
          <p:cNvPr id="3" name="Inhaltsplatzhalter 2"/>
          <p:cNvSpPr>
            <a:spLocks noGrp="1"/>
          </p:cNvSpPr>
          <p:nvPr>
            <p:ph idx="1"/>
          </p:nvPr>
        </p:nvSpPr>
        <p:spPr bwMode="auto"/>
        <p:txBody>
          <a:bodyPr/>
          <a:lstStyle/>
          <a:p>
            <a:pPr marL="0" indent="0">
              <a:buNone/>
              <a:defRPr/>
            </a:pPr>
            <a:r>
              <a:rPr lang="de-DE" b="1"/>
              <a:t>Ziele des B.Sc. Psychologie</a:t>
            </a:r>
            <a:endParaRPr/>
          </a:p>
          <a:p>
            <a:pPr marL="0" indent="0">
              <a:buNone/>
              <a:defRPr/>
            </a:pPr>
            <a:endParaRPr lang="de-DE"/>
          </a:p>
          <a:p>
            <a:pPr>
              <a:defRPr/>
            </a:pPr>
            <a:r>
              <a:rPr lang="de-DE"/>
              <a:t>umfassende Kenntnisse in grundlegenden und angewandten Disziplinen der Psychologie</a:t>
            </a:r>
            <a:endParaRPr/>
          </a:p>
          <a:p>
            <a:pPr>
              <a:defRPr/>
            </a:pPr>
            <a:r>
              <a:rPr lang="de-DE"/>
              <a:t>Kompetenzen in Methoden und Arbeitstechniken der modernen Psychologie</a:t>
            </a:r>
            <a:endParaRPr/>
          </a:p>
          <a:p>
            <a:pPr>
              <a:defRPr/>
            </a:pPr>
            <a:r>
              <a:rPr lang="de-DE"/>
              <a:t>allgemeine logisch-methodische Kompetenzen und berufsrelevante Schlüsselqualifikationen</a:t>
            </a:r>
            <a:endParaRPr/>
          </a:p>
          <a:p>
            <a:pPr>
              <a:defRPr/>
            </a:pPr>
            <a:endParaRPr lang="de-DE"/>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Bachelor of Science Psychologie (B.Sc.)</a:t>
            </a:r>
            <a:endParaRPr/>
          </a:p>
        </p:txBody>
      </p:sp>
      <p:sp>
        <p:nvSpPr>
          <p:cNvPr id="3" name="Inhaltsplatzhalter 2"/>
          <p:cNvSpPr>
            <a:spLocks noGrp="1"/>
          </p:cNvSpPr>
          <p:nvPr>
            <p:ph idx="1"/>
          </p:nvPr>
        </p:nvSpPr>
        <p:spPr bwMode="auto"/>
        <p:txBody>
          <a:bodyPr>
            <a:normAutofit/>
          </a:bodyPr>
          <a:lstStyle/>
          <a:p>
            <a:pPr marL="0" indent="0">
              <a:buNone/>
              <a:defRPr/>
            </a:pPr>
            <a:r>
              <a:rPr lang="de-DE" b="1"/>
              <a:t>Struktur des B.Sc. Psychologie</a:t>
            </a:r>
            <a:endParaRPr/>
          </a:p>
          <a:p>
            <a:pPr marL="0" indent="0">
              <a:buNone/>
              <a:defRPr/>
            </a:pPr>
            <a:endParaRPr lang="de-DE"/>
          </a:p>
          <a:p>
            <a:pPr>
              <a:defRPr/>
            </a:pPr>
            <a:r>
              <a:rPr lang="de-DE"/>
              <a:t>6 Semester/3 Jahre Regelstudienzeit</a:t>
            </a:r>
            <a:endParaRPr/>
          </a:p>
          <a:p>
            <a:pPr>
              <a:defRPr/>
            </a:pPr>
            <a:r>
              <a:rPr lang="de-DE"/>
              <a:t>Basis- und Aufbaustudium</a:t>
            </a:r>
            <a:endParaRPr/>
          </a:p>
          <a:p>
            <a:pPr lvl="1">
              <a:defRPr/>
            </a:pPr>
            <a:r>
              <a:rPr lang="de-DE" i="1"/>
              <a:t>Basisstudium</a:t>
            </a:r>
            <a:r>
              <a:rPr lang="de-DE"/>
              <a:t>: Grundlagenfächer der Psychologie, Psychotherapie und der Methodenlehre</a:t>
            </a:r>
            <a:endParaRPr/>
          </a:p>
          <a:p>
            <a:pPr lvl="1">
              <a:defRPr/>
            </a:pPr>
            <a:r>
              <a:rPr lang="de-DE" i="1"/>
              <a:t>Aufbaustudium</a:t>
            </a:r>
            <a:r>
              <a:rPr lang="de-DE"/>
              <a:t>: Fächer der angewandten Psychologie </a:t>
            </a:r>
            <a:endParaRPr lang="de-DE">
              <a:solidFill>
                <a:srgbClr val="FF0000"/>
              </a:solidFill>
            </a:endParaRPr>
          </a:p>
          <a:p>
            <a:pPr>
              <a:defRPr/>
            </a:pPr>
            <a:r>
              <a:rPr lang="de-DE"/>
              <a:t>Orientierungspraktikum, die berufsqualifizierenden Tätigkeit I und überfachlicher Praxisbereich (Optionalbereich)</a:t>
            </a:r>
            <a:endParaRPr/>
          </a:p>
          <a:p>
            <a:pPr>
              <a:defRPr/>
            </a:pPr>
            <a:endParaRPr lang="de-DE"/>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Bachelor of Science Psychologie (B.Sc.)</a:t>
            </a:r>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
            </a:fld>
            <a:endParaRPr lang="de-DE"/>
          </a:p>
        </p:txBody>
      </p:sp>
      <p:graphicFrame>
        <p:nvGraphicFramePr>
          <p:cNvPr id="6" name="Inhaltsplatzhalter 5"/>
          <p:cNvGraphicFramePr>
            <a:graphicFrameLocks xmlns:a="http://schemas.openxmlformats.org/drawingml/2006/main" noGrp="1"/>
          </p:cNvGraphicFramePr>
          <p:nvPr>
            <p:ph idx="1"/>
          </p:nvPr>
        </p:nvGraphicFramePr>
        <p:xfrm>
          <a:off x="1129744" y="1684143"/>
          <a:ext cx="9223306" cy="5064980"/>
        </p:xfrm>
        <a:graphic>
          <a:graphicData uri="http://schemas.openxmlformats.org/drawingml/2006/table">
            <a:tbl>
              <a:tblPr firstRow="1" firstCol="0" lastRow="0" lastCol="0" bandRow="1" bandCol="0">
                <a:tableStyleId>{E778DC47-6989-BE3D-47B5-44778953BD45}</a:tableStyleId>
              </a:tblPr>
              <a:tblGrid>
                <a:gridCol w="4611653"/>
                <a:gridCol w="4611653"/>
              </a:tblGrid>
              <a:tr h="409700">
                <a:tc>
                  <a:txBody>
                    <a:bodyPr/>
                    <a:p>
                      <a:pPr algn="ctr">
                        <a:defRPr/>
                      </a:pPr>
                      <a:r>
                        <a:rPr lang="de-DE" sz="1800"/>
                        <a:t>Grundlagenfächer</a:t>
                      </a:r>
                      <a:endParaRPr/>
                    </a:p>
                  </a:txBody>
                  <a:tcPr anchor="ctr"/>
                </a:tc>
                <a:tc>
                  <a:txBody>
                    <a:bodyPr/>
                    <a:p>
                      <a:pPr algn="ctr">
                        <a:defRPr/>
                      </a:pPr>
                      <a:r>
                        <a:rPr lang="de-DE" sz="1800"/>
                        <a:t>Anwendungsfächer</a:t>
                      </a:r>
                      <a:endParaRPr/>
                    </a:p>
                  </a:txBody>
                  <a:tcPr anchor="ctr"/>
                </a:tc>
              </a:tr>
              <a:tr h="547008">
                <a:tc>
                  <a:txBody>
                    <a:bodyPr/>
                    <a:p>
                      <a:pPr algn="l">
                        <a:defRPr/>
                      </a:pPr>
                      <a:r>
                        <a:rPr lang="de-DE"/>
                        <a:t>Allgemeine Psychologie I &amp; II</a:t>
                      </a:r>
                      <a:endParaRPr/>
                    </a:p>
                  </a:txBody>
                  <a:tcPr anchor="ctr">
                    <a:solidFill>
                      <a:srgbClr val="00A99E">
                        <a:alpha val="20000"/>
                      </a:srgbClr>
                    </a:solidFill>
                  </a:tcPr>
                </a:tc>
                <a:tc>
                  <a:txBody>
                    <a:bodyPr/>
                    <a:p>
                      <a:pPr algn="l">
                        <a:defRPr/>
                      </a:pPr>
                      <a:endParaRPr lang="de-DE"/>
                    </a:p>
                  </a:txBody>
                  <a:tcPr anchor="ctr">
                    <a:solidFill>
                      <a:srgbClr val="00A99E">
                        <a:alpha val="20000"/>
                      </a:srgbClr>
                    </a:solidFill>
                  </a:tcPr>
                </a:tc>
              </a:tr>
              <a:tr h="620363">
                <a:tc>
                  <a:txBody>
                    <a:bodyPr/>
                    <a:p>
                      <a:pPr algn="l">
                        <a:defRPr/>
                      </a:pPr>
                      <a:r>
                        <a:rPr lang="de-DE"/>
                        <a:t>Biologische Psychologie</a:t>
                      </a:r>
                      <a:endParaRPr/>
                    </a:p>
                  </a:txBody>
                  <a:tcPr anchor="ctr"/>
                </a:tc>
                <a:tc>
                  <a:txBody>
                    <a:bodyPr/>
                    <a:p>
                      <a:pPr marL="0" marR="0" lvl="0" indent="0" algn="l" defTabSz="914400">
                        <a:lnSpc>
                          <a:spcPct val="100000"/>
                        </a:lnSpc>
                        <a:spcBef>
                          <a:spcPts val="0"/>
                        </a:spcBef>
                        <a:spcAft>
                          <a:spcPts val="0"/>
                        </a:spcAft>
                        <a:buClrTx/>
                        <a:buSzTx/>
                        <a:buFontTx/>
                        <a:buNone/>
                        <a:defRPr/>
                      </a:pPr>
                      <a:r>
                        <a:rPr lang="de-DE"/>
                        <a:t>Arbeits-, Organisations- und Wirtschaftspsychologie</a:t>
                      </a:r>
                      <a:endParaRPr/>
                    </a:p>
                  </a:txBody>
                  <a:tcPr anchor="ctr"/>
                </a:tc>
              </a:tr>
              <a:tr h="547008">
                <a:tc>
                  <a:txBody>
                    <a:bodyPr/>
                    <a:p>
                      <a:pPr algn="l">
                        <a:defRPr/>
                      </a:pPr>
                      <a:r>
                        <a:rPr lang="de-DE"/>
                        <a:t>Differentielle Psychologie und Persönlichkeit</a:t>
                      </a:r>
                      <a:endParaRPr/>
                    </a:p>
                  </a:txBody>
                  <a:tcPr anchor="ctr">
                    <a:solidFill>
                      <a:srgbClr val="00A99E">
                        <a:alpha val="20000"/>
                      </a:srgbClr>
                    </a:solidFill>
                  </a:tcPr>
                </a:tc>
                <a:tc>
                  <a:txBody>
                    <a:bodyPr/>
                    <a:p>
                      <a:pPr algn="l">
                        <a:defRPr/>
                      </a:pPr>
                      <a:r>
                        <a:rPr lang="de-DE"/>
                        <a:t>Pädagogische Psychologie</a:t>
                      </a:r>
                      <a:endParaRPr/>
                    </a:p>
                  </a:txBody>
                  <a:tcPr anchor="ctr">
                    <a:solidFill>
                      <a:srgbClr val="00A99E">
                        <a:alpha val="20000"/>
                      </a:srgbClr>
                    </a:solidFill>
                  </a:tcPr>
                </a:tc>
              </a:tr>
              <a:tr h="547008">
                <a:tc>
                  <a:txBody>
                    <a:bodyPr/>
                    <a:p>
                      <a:pPr algn="l">
                        <a:defRPr/>
                      </a:pPr>
                      <a:r>
                        <a:rPr lang="de-DE"/>
                        <a:t>Entwicklungspsychologie</a:t>
                      </a:r>
                      <a:endParaRPr/>
                    </a:p>
                  </a:txBody>
                  <a:tcPr anchor="ctr"/>
                </a:tc>
                <a:tc>
                  <a:txBody>
                    <a:bodyPr/>
                    <a:p>
                      <a:pPr algn="l">
                        <a:defRPr/>
                      </a:pPr>
                      <a:r>
                        <a:rPr lang="de-DE"/>
                        <a:t>Rechtspsychologie</a:t>
                      </a:r>
                      <a:endParaRPr/>
                    </a:p>
                  </a:txBody>
                  <a:tcPr anchor="ctr"/>
                </a:tc>
              </a:tr>
              <a:tr h="547008">
                <a:tc>
                  <a:txBody>
                    <a:bodyPr/>
                    <a:p>
                      <a:pPr algn="l">
                        <a:defRPr/>
                      </a:pPr>
                      <a:r>
                        <a:rPr lang="de-DE"/>
                        <a:t>Methodenlehre und Diagnostik</a:t>
                      </a:r>
                      <a:endParaRPr/>
                    </a:p>
                  </a:txBody>
                  <a:tcPr anchor="ctr">
                    <a:solidFill>
                      <a:srgbClr val="00A99E">
                        <a:alpha val="20000"/>
                      </a:srgbClr>
                    </a:solidFill>
                  </a:tcPr>
                </a:tc>
                <a:tc>
                  <a:txBody>
                    <a:bodyPr/>
                    <a:p>
                      <a:pPr algn="l">
                        <a:defRPr/>
                      </a:pPr>
                      <a:r>
                        <a:rPr lang="de-DE"/>
                        <a:t>Klinische Psychologie und Psychotherapie</a:t>
                      </a:r>
                      <a:endParaRPr/>
                    </a:p>
                  </a:txBody>
                  <a:tcPr anchor="ctr">
                    <a:solidFill>
                      <a:srgbClr val="00A99E">
                        <a:alpha val="20000"/>
                      </a:srgbClr>
                    </a:solidFill>
                  </a:tcPr>
                </a:tc>
              </a:tr>
              <a:tr h="547008">
                <a:tc>
                  <a:txBody>
                    <a:bodyPr/>
                    <a:p>
                      <a:pPr algn="l">
                        <a:defRPr/>
                      </a:pPr>
                      <a:r>
                        <a:rPr lang="de-DE"/>
                        <a:t>Sozialpsychologie</a:t>
                      </a:r>
                      <a:endParaRPr/>
                    </a:p>
                  </a:txBody>
                  <a:tcPr anchor="ctr"/>
                </a:tc>
                <a:tc>
                  <a:txBody>
                    <a:bodyPr/>
                    <a:p>
                      <a:pPr marL="0" marR="0" lvl="0" indent="0" algn="l" defTabSz="914400">
                        <a:lnSpc>
                          <a:spcPct val="100000"/>
                        </a:lnSpc>
                        <a:spcBef>
                          <a:spcPts val="0"/>
                        </a:spcBef>
                        <a:spcAft>
                          <a:spcPts val="0"/>
                        </a:spcAft>
                        <a:buClrTx/>
                        <a:buSzTx/>
                        <a:buFontTx/>
                        <a:buNone/>
                        <a:defRPr/>
                      </a:pPr>
                      <a:endParaRPr lang="de-DE">
                        <a:solidFill>
                          <a:schemeClr val="tx1"/>
                        </a:solidFill>
                      </a:endParaRPr>
                    </a:p>
                  </a:txBody>
                  <a:tcPr anchor="ctr"/>
                </a:tc>
              </a:tr>
              <a:tr h="547008">
                <a:tc>
                  <a:txBody>
                    <a:bodyPr/>
                    <a:p>
                      <a:pPr marL="0" marR="0" lvl="0" indent="0" algn="l" defTabSz="914400">
                        <a:lnSpc>
                          <a:spcPct val="100000"/>
                        </a:lnSpc>
                        <a:spcBef>
                          <a:spcPts val="0"/>
                        </a:spcBef>
                        <a:spcAft>
                          <a:spcPts val="0"/>
                        </a:spcAft>
                        <a:buClrTx/>
                        <a:buSzTx/>
                        <a:buFontTx/>
                        <a:buNone/>
                        <a:defRPr/>
                      </a:pPr>
                      <a:r>
                        <a:rPr lang="de-DE">
                          <a:solidFill>
                            <a:schemeClr val="tx1"/>
                          </a:solidFill>
                        </a:rPr>
                        <a:t>Grundlagen der Medizin und Pharmakologie für Psychotherapeut*innen</a:t>
                      </a:r>
                      <a:endParaRPr/>
                    </a:p>
                  </a:txBody>
                  <a:tcPr anchor="ctr">
                    <a:solidFill>
                      <a:srgbClr val="00A99E">
                        <a:alpha val="20000"/>
                      </a:srgbClr>
                    </a:solidFill>
                  </a:tcPr>
                </a:tc>
                <a:tc>
                  <a:txBody>
                    <a:bodyPr/>
                    <a:p>
                      <a:pPr marL="0" marR="0" lvl="0" indent="0" algn="l" defTabSz="914400">
                        <a:lnSpc>
                          <a:spcPct val="100000"/>
                        </a:lnSpc>
                        <a:spcBef>
                          <a:spcPts val="0"/>
                        </a:spcBef>
                        <a:spcAft>
                          <a:spcPts val="0"/>
                        </a:spcAft>
                        <a:buClrTx/>
                        <a:buSzTx/>
                        <a:buFontTx/>
                        <a:buNone/>
                        <a:defRPr/>
                      </a:pPr>
                      <a:endParaRPr lang="de-DE">
                        <a:solidFill>
                          <a:schemeClr val="tx1"/>
                        </a:solidFill>
                      </a:endParaRPr>
                    </a:p>
                  </a:txBody>
                  <a:tcPr anchor="ctr">
                    <a:solidFill>
                      <a:srgbClr val="00A99E">
                        <a:alpha val="20000"/>
                      </a:srgbClr>
                    </a:solidFill>
                  </a:tcPr>
                </a:tc>
              </a:tr>
              <a:tr h="547008">
                <a:tc>
                  <a:txBody>
                    <a:bodyPr/>
                    <a:p>
                      <a:pPr marL="0" marR="0" lvl="0" indent="0" algn="l" defTabSz="914400">
                        <a:lnSpc>
                          <a:spcPct val="100000"/>
                        </a:lnSpc>
                        <a:spcBef>
                          <a:spcPts val="0"/>
                        </a:spcBef>
                        <a:spcAft>
                          <a:spcPts val="0"/>
                        </a:spcAft>
                        <a:buClrTx/>
                        <a:buSzTx/>
                        <a:buFontTx/>
                        <a:buNone/>
                        <a:defRPr/>
                      </a:pPr>
                      <a:r>
                        <a:rPr lang="de-DE" sz="1800" b="0">
                          <a:latin typeface="Calibri"/>
                          <a:ea typeface="Times New Roman"/>
                          <a:cs typeface="Arial"/>
                        </a:rPr>
                        <a:t>Kognitiv-affektive und klinische Neurowissenschaften</a:t>
                      </a:r>
                      <a:endParaRPr lang="de-DE" b="0"/>
                    </a:p>
                  </a:txBody>
                  <a:tcPr anchor="ctr">
                    <a:solidFill>
                      <a:schemeClr val="bg1">
                        <a:alpha val="20000"/>
                      </a:schemeClr>
                    </a:solidFill>
                  </a:tcPr>
                </a:tc>
                <a:tc>
                  <a:txBody>
                    <a:bodyPr/>
                    <a:p>
                      <a:pPr marL="0" marR="0" lvl="0" indent="0" algn="l" defTabSz="914400">
                        <a:lnSpc>
                          <a:spcPct val="100000"/>
                        </a:lnSpc>
                        <a:spcBef>
                          <a:spcPts val="0"/>
                        </a:spcBef>
                        <a:spcAft>
                          <a:spcPts val="0"/>
                        </a:spcAft>
                        <a:buClrTx/>
                        <a:buSzTx/>
                        <a:buFontTx/>
                        <a:buNone/>
                        <a:defRPr/>
                      </a:pPr>
                      <a:endParaRPr lang="de-DE">
                        <a:solidFill>
                          <a:schemeClr val="tx1"/>
                        </a:solidFill>
                      </a:endParaRPr>
                    </a:p>
                  </a:txBody>
                  <a:tcPr anchor="ctr">
                    <a:solidFill>
                      <a:schemeClr val="bg1">
                        <a:alpha val="20000"/>
                      </a:schemeClr>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onlyoffice/7.5.1.23</Application>
  <DocSecurity>0</DocSecurity>
  <PresentationFormat>Breitbild</PresentationFormat>
  <Paragraphs>0</Paragraphs>
  <Slides>18</Slides>
  <Notes>18</Notes>
  <HiddenSlides>0</HiddenSlides>
  <MMClips>2</MMClips>
  <ScaleCrop>0</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Matti</dc:creator>
  <cp:keywords/>
  <dc:description/>
  <dc:identifier/>
  <dc:language/>
  <cp:lastModifiedBy>Krause, Max (s5mxkrau@uni-bonn.de)</cp:lastModifiedBy>
  <cp:revision>200</cp:revision>
  <dcterms:created xsi:type="dcterms:W3CDTF">2018-05-11T10:06:38Z</dcterms:created>
  <dcterms:modified xsi:type="dcterms:W3CDTF">2023-11-23T13:05:07Z</dcterms:modified>
  <cp:category/>
  <cp:contentStatus/>
  <cp:version/>
</cp:coreProperties>
</file>